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08C-DCE4-459A-86E6-4076766A0AC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B5-D613-403C-8A80-E4D2DC5BB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19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08C-DCE4-459A-86E6-4076766A0AC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B5-D613-403C-8A80-E4D2DC5BB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88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08C-DCE4-459A-86E6-4076766A0AC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B5-D613-403C-8A80-E4D2DC5BB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7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08C-DCE4-459A-86E6-4076766A0AC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B5-D613-403C-8A80-E4D2DC5BB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26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08C-DCE4-459A-86E6-4076766A0AC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B5-D613-403C-8A80-E4D2DC5BB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67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08C-DCE4-459A-86E6-4076766A0AC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B5-D613-403C-8A80-E4D2DC5BB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08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08C-DCE4-459A-86E6-4076766A0AC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B5-D613-403C-8A80-E4D2DC5BB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89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08C-DCE4-459A-86E6-4076766A0AC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B5-D613-403C-8A80-E4D2DC5BB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0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08C-DCE4-459A-86E6-4076766A0AC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B5-D613-403C-8A80-E4D2DC5BB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7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08C-DCE4-459A-86E6-4076766A0AC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B5-D613-403C-8A80-E4D2DC5BB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94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08C-DCE4-459A-86E6-4076766A0AC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CB5-D613-403C-8A80-E4D2DC5BB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77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1208C-DCE4-459A-86E6-4076766A0AC7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FCB5-D613-403C-8A80-E4D2DC5BB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94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</a:t>
            </a:r>
            <a:r>
              <a:rPr lang="en-GB" sz="4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identify the </a:t>
            </a:r>
            <a:r>
              <a:rPr lang="en-GB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eight points of a compass.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49292" y="42737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4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A Compass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en-GB" i="0" dirty="0" err="1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compassis</a:t>
            </a:r>
            <a:r>
              <a:rPr lang="en-GB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 tool for finding direction. A simple compass is a magnetic needle mounted on a pivot, or short pin. The needle, which can spin freely, always points north. The pivot is attached to a compass card. The compass card is marked with the directions.</a:t>
            </a:r>
          </a:p>
          <a:p>
            <a:pPr marL="0" indent="0">
              <a:buNone/>
            </a:pPr>
            <a:endParaRPr lang="en-GB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24" y="3633434"/>
            <a:ext cx="2310432" cy="267846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5088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2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Eight points compass.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compass that has eight points uses North, East, South and West as well as four ordinal directions, North East, South East, South West, North West.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" r="1396" b="-1"/>
          <a:stretch/>
        </p:blipFill>
        <p:spPr>
          <a:xfrm>
            <a:off x="7276012" y="3840480"/>
            <a:ext cx="2103119" cy="220800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North, East, South and West.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</a:t>
            </a:r>
            <a:r>
              <a:rPr lang="en-GB" dirty="0" smtClean="0"/>
              <a:t> compass can be used to find which direction north is. Compasses show four directions - north, east, south and west. These are called the four cardinal points on a compass.</a:t>
            </a:r>
          </a:p>
          <a:p>
            <a:pPr marL="0" indent="0">
              <a:buNone/>
            </a:pPr>
            <a:r>
              <a:rPr lang="en-GB" dirty="0" smtClean="0"/>
              <a:t>On a compass </a:t>
            </a:r>
          </a:p>
          <a:p>
            <a:pPr marL="0" indent="0">
              <a:buNone/>
            </a:pPr>
            <a:r>
              <a:rPr lang="en-GB" dirty="0" smtClean="0"/>
              <a:t>North – N</a:t>
            </a:r>
          </a:p>
          <a:p>
            <a:pPr marL="0" indent="0">
              <a:buNone/>
            </a:pPr>
            <a:r>
              <a:rPr lang="en-GB" dirty="0" smtClean="0"/>
              <a:t>East- E</a:t>
            </a:r>
          </a:p>
          <a:p>
            <a:pPr marL="0" indent="0">
              <a:buNone/>
            </a:pPr>
            <a:r>
              <a:rPr lang="en-GB" dirty="0" smtClean="0"/>
              <a:t>South- S</a:t>
            </a:r>
          </a:p>
          <a:p>
            <a:pPr marL="0" indent="0">
              <a:buNone/>
            </a:pPr>
            <a:r>
              <a:rPr lang="en-GB" dirty="0" smtClean="0"/>
              <a:t>West - W</a:t>
            </a:r>
            <a:endParaRPr lang="en-GB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10" y="3444417"/>
            <a:ext cx="2601128" cy="254488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08554" y="49216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9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North East, South East, South West, North West.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834" y="3926549"/>
            <a:ext cx="2495898" cy="2553056"/>
          </a:xfrm>
        </p:spPr>
      </p:pic>
      <p:sp>
        <p:nvSpPr>
          <p:cNvPr id="5" name="TextBox 4"/>
          <p:cNvSpPr txBox="1"/>
          <p:nvPr/>
        </p:nvSpPr>
        <p:spPr>
          <a:xfrm>
            <a:off x="692331" y="2207623"/>
            <a:ext cx="71715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are also known as ordinal directions. Using these will help you be more specific with the direction you are giving on a compass.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They come between the four main points on a compass and are called: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Northeast (NE)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South east (SE)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South west (SW)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North west (NW)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50575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8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"/>
          <a:stretch/>
        </p:blipFill>
        <p:spPr>
          <a:xfrm>
            <a:off x="199871" y="261258"/>
            <a:ext cx="6545844" cy="5238205"/>
          </a:xfrm>
        </p:spPr>
      </p:pic>
      <p:sp>
        <p:nvSpPr>
          <p:cNvPr id="5" name="TextBox 4"/>
          <p:cNvSpPr txBox="1"/>
          <p:nvPr/>
        </p:nvSpPr>
        <p:spPr>
          <a:xfrm>
            <a:off x="7262949" y="496389"/>
            <a:ext cx="444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directions on a compass are placed like this.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9143" y="32548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250</Words>
  <Application>Microsoft Office PowerPoint</Application>
  <PresentationFormat>Widescreen</PresentationFormat>
  <Paragraphs>20</Paragraphs>
  <Slides>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Times New Roman</vt:lpstr>
      <vt:lpstr>Office Theme</vt:lpstr>
      <vt:lpstr>Learning intention: To identify the eight points of a compass. </vt:lpstr>
      <vt:lpstr>A Compass</vt:lpstr>
      <vt:lpstr>Eight points compass.</vt:lpstr>
      <vt:lpstr>North, East, South and West.</vt:lpstr>
      <vt:lpstr>North East, South East, South West, North West. 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understand vocabulary.</dc:title>
  <dc:creator>Cook, Sarah</dc:creator>
  <cp:lastModifiedBy>Cook, Sarah</cp:lastModifiedBy>
  <cp:revision>8</cp:revision>
  <dcterms:created xsi:type="dcterms:W3CDTF">2021-02-22T13:41:53Z</dcterms:created>
  <dcterms:modified xsi:type="dcterms:W3CDTF">2021-02-22T15:02:08Z</dcterms:modified>
</cp:coreProperties>
</file>