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/>
          <a:srcRect l="32164" t="47064" r="58572" b="43087"/>
          <a:stretch/>
        </p:blipFill>
        <p:spPr>
          <a:xfrm>
            <a:off x="551454" y="1315807"/>
            <a:ext cx="2114681" cy="12639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ea</a:t>
            </a: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start with a loop then make a curve. a -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make a curve, go up to the top, come back down and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flick.</a:t>
            </a:r>
          </a:p>
        </p:txBody>
      </p:sp>
      <p:sp>
        <p:nvSpPr>
          <p:cNvPr id="12" name="Arc 11"/>
          <p:cNvSpPr/>
          <p:nvPr/>
        </p:nvSpPr>
        <p:spPr>
          <a:xfrm rot="20522042">
            <a:off x="1524460" y="1326821"/>
            <a:ext cx="1338216" cy="1880542"/>
          </a:xfrm>
          <a:prstGeom prst="arc">
            <a:avLst>
              <a:gd name="adj1" fmla="val 15176923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/>
          <p:cNvSpPr/>
          <p:nvPr/>
        </p:nvSpPr>
        <p:spPr>
          <a:xfrm rot="9100354">
            <a:off x="119061" y="224460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869"/>
    </mc:Choice>
    <mc:Fallback>
      <p:transition spd="slow" advTm="148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/>
          <a:srcRect l="77100" t="29072" r="16618" b="53125"/>
          <a:stretch/>
        </p:blipFill>
        <p:spPr>
          <a:xfrm>
            <a:off x="2257446" y="3310786"/>
            <a:ext cx="2020838" cy="32196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ea in your book using the lines.</a:t>
            </a: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28307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/>
          <a:srcRect l="32164" t="47064" r="58572" b="43087"/>
          <a:stretch/>
        </p:blipFill>
        <p:spPr>
          <a:xfrm>
            <a:off x="551454" y="1315807"/>
            <a:ext cx="2114681" cy="1263948"/>
          </a:xfrm>
          <a:prstGeom prst="rect">
            <a:avLst/>
          </a:prstGeom>
        </p:spPr>
      </p:pic>
      <p:sp>
        <p:nvSpPr>
          <p:cNvPr id="19" name="Arc 18"/>
          <p:cNvSpPr/>
          <p:nvPr/>
        </p:nvSpPr>
        <p:spPr>
          <a:xfrm rot="20522042">
            <a:off x="1524460" y="1326821"/>
            <a:ext cx="1338216" cy="1880542"/>
          </a:xfrm>
          <a:prstGeom prst="arc">
            <a:avLst>
              <a:gd name="adj1" fmla="val 15176923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c 19"/>
          <p:cNvSpPr/>
          <p:nvPr/>
        </p:nvSpPr>
        <p:spPr>
          <a:xfrm rot="9100354">
            <a:off x="119061" y="224460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177"/>
    </mc:Choice>
    <mc:Fallback>
      <p:transition spd="slow" advTm="131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47</Words>
  <Application>Microsoft Office PowerPoint</Application>
  <PresentationFormat>A4 Paper (210x297 mm)</PresentationFormat>
  <Paragraphs>14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</dc:creator>
  <cp:lastModifiedBy>Thom, Shona</cp:lastModifiedBy>
  <cp:revision>64</cp:revision>
  <dcterms:created xsi:type="dcterms:W3CDTF">2021-01-12T12:51:38Z</dcterms:created>
  <dcterms:modified xsi:type="dcterms:W3CDTF">2021-02-02T15:21:54Z</dcterms:modified>
</cp:coreProperties>
</file>