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4DBF-61F3-477A-99D9-8F2A7E0D37F9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044C5-68FA-492E-89E3-FE2097498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33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4DBF-61F3-477A-99D9-8F2A7E0D37F9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044C5-68FA-492E-89E3-FE2097498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4DBF-61F3-477A-99D9-8F2A7E0D37F9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044C5-68FA-492E-89E3-FE2097498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0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4DBF-61F3-477A-99D9-8F2A7E0D37F9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044C5-68FA-492E-89E3-FE2097498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168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4DBF-61F3-477A-99D9-8F2A7E0D37F9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044C5-68FA-492E-89E3-FE2097498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262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4DBF-61F3-477A-99D9-8F2A7E0D37F9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044C5-68FA-492E-89E3-FE2097498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698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4DBF-61F3-477A-99D9-8F2A7E0D37F9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044C5-68FA-492E-89E3-FE2097498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258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4DBF-61F3-477A-99D9-8F2A7E0D37F9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044C5-68FA-492E-89E3-FE2097498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622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4DBF-61F3-477A-99D9-8F2A7E0D37F9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044C5-68FA-492E-89E3-FE2097498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708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4DBF-61F3-477A-99D9-8F2A7E0D37F9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044C5-68FA-492E-89E3-FE2097498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6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4DBF-61F3-477A-99D9-8F2A7E0D37F9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044C5-68FA-492E-89E3-FE2097498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162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4DBF-61F3-477A-99D9-8F2A7E0D37F9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044C5-68FA-492E-89E3-FE2097498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04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1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358730"/>
            <a:ext cx="188595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71542"/>
            <a:ext cx="1935460" cy="1544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1846"/>
            <a:ext cx="2228825" cy="1906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65104"/>
            <a:ext cx="2497236" cy="215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19" y="442005"/>
            <a:ext cx="14668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02128" y="59065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6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weather like today?</a:t>
            </a:r>
            <a:b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Draw a symbol to show the weather.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27784" y="1628800"/>
            <a:ext cx="4536504" cy="460851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6416" y="62373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3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81"/>
          <a:stretch/>
        </p:blipFill>
        <p:spPr bwMode="auto">
          <a:xfrm>
            <a:off x="-16982" y="1268760"/>
            <a:ext cx="9237179" cy="144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7232" y="4149080"/>
            <a:ext cx="6768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weather going to be like this week?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6416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 am going to do an experiment!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688" y="5733256"/>
            <a:ext cx="5486400" cy="804862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 want to test how much rain we have this week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2" b="301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2400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1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560" y="2852936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How can I measure the rain?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2" descr="See the source imag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91" y="4149080"/>
            <a:ext cx="1908998" cy="216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utoShape 8" descr="See the source image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0793"/>
            <a:ext cx="2859583" cy="266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348617"/>
            <a:ext cx="2649521" cy="229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629" y="3885716"/>
            <a:ext cx="2495090" cy="2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50919" y="60140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6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5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My Experiment: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01838"/>
            <a:ext cx="1440160" cy="163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6"/>
          <p:cNvSpPr txBox="1">
            <a:spLocks/>
          </p:cNvSpPr>
          <p:nvPr/>
        </p:nvSpPr>
        <p:spPr>
          <a:xfrm>
            <a:off x="569218" y="53732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Predict: How much water will be in my cup next Friday?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2" b="3012"/>
          <a:stretch>
            <a:fillRect/>
          </a:stretch>
        </p:blipFill>
        <p:spPr bwMode="auto">
          <a:xfrm>
            <a:off x="585614" y="2564904"/>
            <a:ext cx="2491680" cy="18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77250" y="62043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1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61</Words>
  <Application>Microsoft Office PowerPoint</Application>
  <PresentationFormat>On-screen Show (4:3)</PresentationFormat>
  <Paragraphs>7</Paragraphs>
  <Slides>6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What is the weather like today? Draw a symbol to show the weather.</vt:lpstr>
      <vt:lpstr>PowerPoint Presentation</vt:lpstr>
      <vt:lpstr>I am going to do an experiment!</vt:lpstr>
      <vt:lpstr>How can I measure the rain?</vt:lpstr>
      <vt:lpstr>My Experiment: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Kiddy, Rubie</dc:creator>
  <cp:lastModifiedBy>Kiddy, Rubie</cp:lastModifiedBy>
  <cp:revision>6</cp:revision>
  <dcterms:created xsi:type="dcterms:W3CDTF">2021-02-02T13:08:26Z</dcterms:created>
  <dcterms:modified xsi:type="dcterms:W3CDTF">2021-02-02T13:59:51Z</dcterms:modified>
</cp:coreProperties>
</file>