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35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96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96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813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915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802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199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928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43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24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29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BAB88-EC18-4B41-B4A7-8CAC44AEE1B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34EBC-805A-4E3D-A8D9-7D045B829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68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Learning intention: To solve multiplication problems.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0443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8936" y="694398"/>
            <a:ext cx="102499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Tom buys three cinema tickets costing ten pounds each.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How much does he spend?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237" y="1550497"/>
            <a:ext cx="1811458" cy="93169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443" y="1550497"/>
            <a:ext cx="1811458" cy="9316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49" y="1550497"/>
            <a:ext cx="1811458" cy="9316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6649" y="2821577"/>
            <a:ext cx="642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£10                                                £10                                      £10</a:t>
            </a:r>
            <a:endParaRPr lang="en-GB" dirty="0"/>
          </a:p>
        </p:txBody>
      </p:sp>
      <p:sp>
        <p:nvSpPr>
          <p:cNvPr id="7" name="Rectangle: Rounded Corners 8"/>
          <p:cNvSpPr/>
          <p:nvPr/>
        </p:nvSpPr>
        <p:spPr>
          <a:xfrm>
            <a:off x="782814" y="3947311"/>
            <a:ext cx="3698651" cy="2254313"/>
          </a:xfrm>
          <a:prstGeom prst="roundRect">
            <a:avLst>
              <a:gd name="adj" fmla="val 9036"/>
            </a:avLst>
          </a:prstGeom>
          <a:solidFill>
            <a:schemeClr val="bg1"/>
          </a:solidFill>
          <a:ln w="57150">
            <a:solidFill>
              <a:srgbClr val="18A0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 anchorCtr="0"/>
          <a:lstStyle/>
          <a:p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could add…</a:t>
            </a:r>
          </a:p>
          <a:p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ticket is 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£10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you would add 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cinema ticket.</a:t>
            </a:r>
          </a:p>
          <a:p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+ 10 + 10 = 30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11"/>
          <p:cNvSpPr/>
          <p:nvPr/>
        </p:nvSpPr>
        <p:spPr>
          <a:xfrm>
            <a:off x="5973869" y="3947310"/>
            <a:ext cx="3698651" cy="2254313"/>
          </a:xfrm>
          <a:prstGeom prst="roundRect">
            <a:avLst>
              <a:gd name="adj" fmla="val 9036"/>
            </a:avLst>
          </a:prstGeom>
          <a:solidFill>
            <a:schemeClr val="bg1"/>
          </a:solidFill>
          <a:ln w="57150">
            <a:solidFill>
              <a:srgbClr val="18A0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 anchorCtr="0"/>
          <a:lstStyle/>
          <a:p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 multiplication. </a:t>
            </a:r>
          </a:p>
          <a:p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3 = 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read </a:t>
            </a:r>
            <a:b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as 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times’.</a:t>
            </a:r>
          </a:p>
        </p:txBody>
      </p:sp>
    </p:spTree>
    <p:extLst>
      <p:ext uri="{BB962C8B-B14F-4D97-AF65-F5344CB8AC3E}">
        <p14:creationId xmlns:p14="http://schemas.microsoft.com/office/powerpoint/2010/main" val="259458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6595" y="1439740"/>
            <a:ext cx="3504520" cy="178986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281" y="1415278"/>
            <a:ext cx="3600314" cy="183878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76827" y="307938"/>
            <a:ext cx="7632700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Sam has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eight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plant pots. 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She wants to plant two beans in each pot.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How many beans must she buy?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6827" y="3281963"/>
            <a:ext cx="6779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2            2            2            2                          2           2           2            2</a:t>
            </a:r>
            <a:endParaRPr lang="en-GB" dirty="0"/>
          </a:p>
        </p:txBody>
      </p:sp>
      <p:sp>
        <p:nvSpPr>
          <p:cNvPr id="7" name="Rectangle: Rounded Corners 8"/>
          <p:cNvSpPr/>
          <p:nvPr/>
        </p:nvSpPr>
        <p:spPr>
          <a:xfrm>
            <a:off x="782814" y="3947311"/>
            <a:ext cx="3698651" cy="2254313"/>
          </a:xfrm>
          <a:prstGeom prst="roundRect">
            <a:avLst>
              <a:gd name="adj" fmla="val 9036"/>
            </a:avLst>
          </a:prstGeom>
          <a:solidFill>
            <a:schemeClr val="bg1"/>
          </a:solidFill>
          <a:ln w="57150">
            <a:solidFill>
              <a:srgbClr val="18A0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 anchorCtr="0"/>
          <a:lstStyle/>
          <a:p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could add…</a:t>
            </a:r>
          </a:p>
          <a:p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pot needs 2 beans 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you would add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+ 2 + 2 + 2 + 2 + 2 + 2 + 2 =16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11"/>
          <p:cNvSpPr/>
          <p:nvPr/>
        </p:nvSpPr>
        <p:spPr>
          <a:xfrm>
            <a:off x="5973869" y="3947310"/>
            <a:ext cx="3698651" cy="2254313"/>
          </a:xfrm>
          <a:prstGeom prst="roundRect">
            <a:avLst>
              <a:gd name="adj" fmla="val 9036"/>
            </a:avLst>
          </a:prstGeom>
          <a:solidFill>
            <a:schemeClr val="bg1"/>
          </a:solidFill>
          <a:ln w="57150">
            <a:solidFill>
              <a:srgbClr val="18A0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 anchorCtr="0"/>
          <a:lstStyle/>
          <a:p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 multiplication. </a:t>
            </a:r>
          </a:p>
          <a:p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=16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read </a:t>
            </a:r>
            <a:b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as 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eight </a:t>
            </a:r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times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’.</a:t>
            </a:r>
          </a:p>
        </p:txBody>
      </p:sp>
    </p:spTree>
    <p:extLst>
      <p:ext uri="{BB962C8B-B14F-4D97-AF65-F5344CB8AC3E}">
        <p14:creationId xmlns:p14="http://schemas.microsoft.com/office/powerpoint/2010/main" val="86654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1074" y="612915"/>
            <a:ext cx="10737669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 large taxi can carry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ten people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the party. If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three taxis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arrive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at the same time. How many people arrive at the party?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68" y="2188573"/>
            <a:ext cx="8826818" cy="259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525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191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Learning intention: To solve multiplication problems.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intention: To solve multiplication problems.</dc:title>
  <dc:creator>Lawson, Nicola</dc:creator>
  <cp:lastModifiedBy>Lawson, Nicola</cp:lastModifiedBy>
  <cp:revision>3</cp:revision>
  <dcterms:created xsi:type="dcterms:W3CDTF">2021-02-24T09:56:47Z</dcterms:created>
  <dcterms:modified xsi:type="dcterms:W3CDTF">2021-02-24T10:15:36Z</dcterms:modified>
</cp:coreProperties>
</file>