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7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7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9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8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4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6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5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5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5A18-8983-410F-974A-089EB1D24DD6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478A6-5912-45C8-AC2C-556B2B80E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1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21412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Shape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8228" y="606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in maths we are going to see how much we can remember about 2D and 3D shapes.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057" y="2077185"/>
            <a:ext cx="1238423" cy="1162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730" y="1977159"/>
            <a:ext cx="895475" cy="1362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057" y="3442344"/>
            <a:ext cx="1162212" cy="1295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480" y="3442344"/>
            <a:ext cx="1238423" cy="1238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4489" y="1829071"/>
            <a:ext cx="1152686" cy="1914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7175" y="2177722"/>
            <a:ext cx="2391109" cy="1457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5896" y="3743863"/>
            <a:ext cx="1419423" cy="1609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4845" y="3772442"/>
            <a:ext cx="1143160" cy="1552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1641" y="3823350"/>
            <a:ext cx="1648055" cy="14956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7005" y="5350170"/>
            <a:ext cx="127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5113" y="5350170"/>
            <a:ext cx="127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7417" y="6128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2D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3 sides.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3 corners.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477" y="4290447"/>
            <a:ext cx="2143424" cy="224821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4101" y="6089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2D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 side.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0 corners. 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294" y="4355761"/>
            <a:ext cx="2143424" cy="224821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9118" y="5994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lets look at 3D shapes. Work out which 3D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115403"/>
            <a:ext cx="8079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6 faces. All of my faces are the same size.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12 edges.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8 vertices.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813" y="3858800"/>
            <a:ext cx="3381847" cy="266737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1860" y="6221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0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which 3D shape it is from the clues.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6262" y="2442949"/>
            <a:ext cx="8079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faces.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 edge.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1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vertice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shape am I?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128" y="3897988"/>
            <a:ext cx="3381847" cy="266737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7418" y="6108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90688"/>
            <a:ext cx="1188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3 – triangle			Slide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cube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 4 -  circle				Slide 6 – cone</a:t>
            </a: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005" y="3583761"/>
            <a:ext cx="655391" cy="615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005" y="1725008"/>
            <a:ext cx="652782" cy="727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105" y="3319930"/>
            <a:ext cx="565876" cy="940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072" y="1566175"/>
            <a:ext cx="759819" cy="8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185</Words>
  <Application>Microsoft Office PowerPoint</Application>
  <PresentationFormat>Widescreen</PresentationFormat>
  <Paragraphs>38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Year 1  Maths Alternative 2 Shape Quiz</vt:lpstr>
      <vt:lpstr>Today in maths we are going to see how much we can remember about 2D and 3D shapes. </vt:lpstr>
      <vt:lpstr>Work out which 2D shape it is from the clues. </vt:lpstr>
      <vt:lpstr>Work out which 2D shape it is from the clues. </vt:lpstr>
      <vt:lpstr>Now lets look at 3D shapes. Work out which 3D shape it is from the clues. </vt:lpstr>
      <vt:lpstr>Work out which 3D shape it is from the clues. 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Maths Shape Quiz</dc:title>
  <dc:creator>Swan, Laura</dc:creator>
  <cp:lastModifiedBy>Swan, Laura</cp:lastModifiedBy>
  <cp:revision>8</cp:revision>
  <dcterms:created xsi:type="dcterms:W3CDTF">2021-02-09T09:10:40Z</dcterms:created>
  <dcterms:modified xsi:type="dcterms:W3CDTF">2021-02-09T12:57:04Z</dcterms:modified>
</cp:coreProperties>
</file>