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0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2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60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91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04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7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25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5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2962-D0B8-4FB9-B1AD-7ED5BEC69FFF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804AA-70AC-43B8-B605-84355378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7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To use Modern Day Vocabulary.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We can tell that The Highwayman was written a long time ago through the old language that is used.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52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891" y="444137"/>
            <a:ext cx="1090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task today is to look at the language in the Highwayman and change the old words used in the poem to modern day words.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00891" y="1397726"/>
            <a:ext cx="10907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example,</a:t>
            </a:r>
          </a:p>
          <a:p>
            <a:endParaRPr lang="en-US" dirty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wind blew through the darkness and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trees. </a:t>
            </a:r>
            <a:endParaRPr lang="en-GB" dirty="0"/>
          </a:p>
        </p:txBody>
      </p:sp>
      <p:sp>
        <p:nvSpPr>
          <p:cNvPr id="4" name="AutoShape 2" descr="Image result for Windy Day Tre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446" y="2464748"/>
            <a:ext cx="1800225" cy="1800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0891" y="4767943"/>
            <a:ext cx="11168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Could become:</a:t>
            </a:r>
          </a:p>
          <a:p>
            <a:endParaRPr lang="en-US" dirty="0"/>
          </a:p>
          <a:p>
            <a:r>
              <a:rPr lang="en-US" dirty="0" smtClean="0"/>
              <a:t>The wind blew through the darkness and the </a:t>
            </a:r>
            <a:r>
              <a:rPr lang="en-US" dirty="0" smtClean="0">
                <a:solidFill>
                  <a:srgbClr val="FF0000"/>
                </a:solidFill>
              </a:rPr>
              <a:t>breezy</a:t>
            </a:r>
            <a:r>
              <a:rPr lang="en-US" dirty="0" smtClean="0"/>
              <a:t> trees. </a:t>
            </a:r>
          </a:p>
          <a:p>
            <a:r>
              <a:rPr lang="en-US" dirty="0" smtClean="0"/>
              <a:t>We have changed the word </a:t>
            </a:r>
            <a:r>
              <a:rPr lang="en-US" dirty="0" smtClean="0">
                <a:solidFill>
                  <a:srgbClr val="FF0000"/>
                </a:solidFill>
              </a:rPr>
              <a:t>gusty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breezy.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9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8060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The road was moonlit over the </a:t>
            </a:r>
            <a:r>
              <a:rPr lang="en-US" sz="3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purple moor. </a:t>
            </a:r>
            <a:endParaRPr lang="en-GB" sz="3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23" y="1889488"/>
            <a:ext cx="2842804" cy="2129104"/>
          </a:xfrm>
          <a:prstGeom prst="rect">
            <a:avLst/>
          </a:prstGeom>
        </p:spPr>
      </p:pic>
      <p:sp>
        <p:nvSpPr>
          <p:cNvPr id="4" name="AutoShape 2" descr="See the source image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4000" y="4493624"/>
            <a:ext cx="9144000" cy="175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/>
              <a:t>Could be:</a:t>
            </a:r>
          </a:p>
          <a:p>
            <a:r>
              <a:rPr lang="en-US" dirty="0" smtClean="0"/>
              <a:t> The road was moonlit over the </a:t>
            </a:r>
            <a:r>
              <a:rPr lang="en-US" dirty="0" smtClean="0">
                <a:solidFill>
                  <a:srgbClr val="FF0000"/>
                </a:solidFill>
              </a:rPr>
              <a:t>grassy fields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have changed the words </a:t>
            </a:r>
            <a:r>
              <a:rPr lang="en-US" dirty="0" smtClean="0">
                <a:solidFill>
                  <a:srgbClr val="FF0000"/>
                </a:solidFill>
              </a:rPr>
              <a:t>purple moor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grassy fields</a:t>
            </a:r>
            <a:r>
              <a:rPr lang="en-US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39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Learning Intention: To use Modern Day Vocabulary. </vt:lpstr>
      <vt:lpstr>We can tell that The Highwayman was written a long time ago through the old language that is used.  </vt:lpstr>
      <vt:lpstr>PowerPoint Presentation</vt:lpstr>
      <vt:lpstr>The road was moonlit over the purple moor.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use Modern Day Vocabulary.</dc:title>
  <dc:creator>Hall, Christina</dc:creator>
  <cp:lastModifiedBy>Hall, Christina</cp:lastModifiedBy>
  <cp:revision>5</cp:revision>
  <dcterms:created xsi:type="dcterms:W3CDTF">2021-02-02T12:32:17Z</dcterms:created>
  <dcterms:modified xsi:type="dcterms:W3CDTF">2021-02-02T14:50:36Z</dcterms:modified>
</cp:coreProperties>
</file>