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C2962-D0B8-4FB9-B1AD-7ED5BEC69FFF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804AA-70AC-43B8-B605-8435537863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6006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C2962-D0B8-4FB9-B1AD-7ED5BEC69FFF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804AA-70AC-43B8-B605-8435537863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4623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C2962-D0B8-4FB9-B1AD-7ED5BEC69FFF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804AA-70AC-43B8-B605-8435537863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535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C2962-D0B8-4FB9-B1AD-7ED5BEC69FFF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804AA-70AC-43B8-B605-8435537863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5603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C2962-D0B8-4FB9-B1AD-7ED5BEC69FFF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804AA-70AC-43B8-B605-8435537863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59137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C2962-D0B8-4FB9-B1AD-7ED5BEC69FFF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804AA-70AC-43B8-B605-8435537863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7040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C2962-D0B8-4FB9-B1AD-7ED5BEC69FFF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804AA-70AC-43B8-B605-8435537863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2878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C2962-D0B8-4FB9-B1AD-7ED5BEC69FFF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804AA-70AC-43B8-B605-8435537863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6250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C2962-D0B8-4FB9-B1AD-7ED5BEC69FFF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804AA-70AC-43B8-B605-8435537863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834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C2962-D0B8-4FB9-B1AD-7ED5BEC69FFF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804AA-70AC-43B8-B605-8435537863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957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C2962-D0B8-4FB9-B1AD-7ED5BEC69FFF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804AA-70AC-43B8-B605-8435537863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0144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9C2962-D0B8-4FB9-B1AD-7ED5BEC69FFF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B804AA-70AC-43B8-B605-8435537863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1277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  <a:t>Learning Intention: To use Modern Day Vocabulary. </a:t>
            </a:r>
            <a:endParaRPr lang="en-GB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2160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300" dirty="0" smtClean="0">
                <a:latin typeface="Arial" panose="020B0604020202020204" pitchFamily="34" charset="0"/>
                <a:cs typeface="Arial" panose="020B0604020202020204" pitchFamily="34" charset="0"/>
              </a:rPr>
              <a:t>We can tell that The Highwayman was written a long time ago through the old language that is used. </a:t>
            </a:r>
            <a:r>
              <a:rPr lang="en-US" dirty="0" smtClean="0"/>
              <a:t/>
            </a:r>
            <a:br>
              <a:rPr lang="en-US" dirty="0" smtClean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15244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0891" y="444137"/>
            <a:ext cx="109074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Your task today is to look at the language in the Highwayman and change the old words used in the poem to modern day words. 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600891" y="1397726"/>
            <a:ext cx="1090748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For example,</a:t>
            </a:r>
          </a:p>
          <a:p>
            <a:endParaRPr lang="en-US" dirty="0"/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 wind blew through the darkness and the </a:t>
            </a:r>
            <a:r>
              <a:rPr 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gusty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trees. </a:t>
            </a:r>
            <a:endParaRPr lang="en-GB" dirty="0"/>
          </a:p>
        </p:txBody>
      </p:sp>
      <p:sp>
        <p:nvSpPr>
          <p:cNvPr id="4" name="AutoShape 2" descr="Image result for Windy Day Tre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6446" y="2464748"/>
            <a:ext cx="1800225" cy="180022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00891" y="4767943"/>
            <a:ext cx="111687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Could become:</a:t>
            </a:r>
          </a:p>
          <a:p>
            <a:endParaRPr lang="en-US" dirty="0"/>
          </a:p>
          <a:p>
            <a:r>
              <a:rPr lang="en-US" dirty="0" smtClean="0"/>
              <a:t>The wind blew through the darkness and the </a:t>
            </a:r>
            <a:r>
              <a:rPr lang="en-US" dirty="0" smtClean="0">
                <a:solidFill>
                  <a:srgbClr val="FF0000"/>
                </a:solidFill>
              </a:rPr>
              <a:t>breezy</a:t>
            </a:r>
            <a:r>
              <a:rPr lang="en-US" dirty="0" smtClean="0"/>
              <a:t> trees. </a:t>
            </a:r>
          </a:p>
          <a:p>
            <a:r>
              <a:rPr lang="en-US" dirty="0" smtClean="0"/>
              <a:t>We have changed the word </a:t>
            </a:r>
            <a:r>
              <a:rPr lang="en-US" dirty="0" smtClean="0">
                <a:solidFill>
                  <a:srgbClr val="FF0000"/>
                </a:solidFill>
              </a:rPr>
              <a:t>gusty</a:t>
            </a:r>
            <a:r>
              <a:rPr lang="en-US" dirty="0" smtClean="0"/>
              <a:t> to </a:t>
            </a:r>
            <a:r>
              <a:rPr lang="en-US" dirty="0" smtClean="0">
                <a:solidFill>
                  <a:srgbClr val="FF0000"/>
                </a:solidFill>
              </a:rPr>
              <a:t>breezy. </a:t>
            </a:r>
            <a:endParaRPr lang="en-GB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67935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628060"/>
          </a:xfrm>
        </p:spPr>
        <p:txBody>
          <a:bodyPr>
            <a:normAutofit/>
          </a:bodyPr>
          <a:lstStyle/>
          <a:p>
            <a:r>
              <a:rPr lang="en-US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The road was moonlit over the </a:t>
            </a:r>
            <a:r>
              <a:rPr lang="en-US" sz="35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purple moor. </a:t>
            </a:r>
            <a:endParaRPr lang="en-GB" sz="35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3623" y="1889488"/>
            <a:ext cx="2842804" cy="2129104"/>
          </a:xfrm>
          <a:prstGeom prst="rect">
            <a:avLst/>
          </a:prstGeom>
        </p:spPr>
      </p:pic>
      <p:sp>
        <p:nvSpPr>
          <p:cNvPr id="4" name="AutoShape 2" descr="See the source image"/>
          <p:cNvSpPr>
            <a:spLocks noGrp="1" noChangeAspect="1" noChangeArrowheads="1"/>
          </p:cNvSpPr>
          <p:nvPr>
            <p:ph type="subTitle" idx="1"/>
          </p:nvPr>
        </p:nvSpPr>
        <p:spPr bwMode="auto">
          <a:xfrm>
            <a:off x="1524000" y="4493624"/>
            <a:ext cx="9144000" cy="1750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en-US" dirty="0" smtClean="0"/>
              <a:t>Could be:</a:t>
            </a:r>
          </a:p>
          <a:p>
            <a:r>
              <a:rPr lang="en-US" dirty="0" smtClean="0"/>
              <a:t> The road was moonlit over the </a:t>
            </a:r>
            <a:r>
              <a:rPr lang="en-US" dirty="0" smtClean="0">
                <a:solidFill>
                  <a:srgbClr val="FF0000"/>
                </a:solidFill>
              </a:rPr>
              <a:t>grassy fields</a:t>
            </a:r>
            <a:r>
              <a:rPr lang="en-US" dirty="0" smtClean="0"/>
              <a:t>. </a:t>
            </a:r>
          </a:p>
          <a:p>
            <a:r>
              <a:rPr lang="en-US" dirty="0" smtClean="0"/>
              <a:t>We have changed the words </a:t>
            </a:r>
            <a:r>
              <a:rPr lang="en-US" dirty="0" smtClean="0">
                <a:solidFill>
                  <a:srgbClr val="FF0000"/>
                </a:solidFill>
              </a:rPr>
              <a:t>purple moor </a:t>
            </a:r>
            <a:r>
              <a:rPr lang="en-US" dirty="0" smtClean="0"/>
              <a:t>to </a:t>
            </a:r>
            <a:r>
              <a:rPr lang="en-US" dirty="0" smtClean="0">
                <a:solidFill>
                  <a:srgbClr val="FF0000"/>
                </a:solidFill>
              </a:rPr>
              <a:t>grassy fields</a:t>
            </a:r>
            <a:r>
              <a:rPr lang="en-US" dirty="0" smtClean="0"/>
              <a:t>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223981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</TotalTime>
  <Words>126</Words>
  <Application>Microsoft Office PowerPoint</Application>
  <PresentationFormat>Widescreen</PresentationFormat>
  <Paragraphs>14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Learning Intention: To use Modern Day Vocabulary. </vt:lpstr>
      <vt:lpstr>We can tell that The Highwayman was written a long time ago through the old language that is used.  </vt:lpstr>
      <vt:lpstr>PowerPoint Presentation</vt:lpstr>
      <vt:lpstr>The road was moonlit over the purple moor.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 use Modern Day Vocabulary.</dc:title>
  <dc:creator>Hall, Christina</dc:creator>
  <cp:lastModifiedBy>Hall, Christina</cp:lastModifiedBy>
  <cp:revision>5</cp:revision>
  <dcterms:created xsi:type="dcterms:W3CDTF">2021-02-02T12:32:17Z</dcterms:created>
  <dcterms:modified xsi:type="dcterms:W3CDTF">2021-02-02T14:50:36Z</dcterms:modified>
</cp:coreProperties>
</file>