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28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149CB-8F85-A444-8FAA-2FD9B5545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DD095A-A323-2644-9B6F-CDEBBC264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75FB1-54B6-8543-9744-7C364AAF9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CAF62-9C0B-D545-B228-145631BC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B20F1-0EC7-3F42-B037-83834A18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7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3E26-7D04-EE44-B9BC-49300355C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F2C06-BAF1-3640-B473-020ABB835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74DAF-3D21-8248-896F-F46C53E43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54DCD-2665-2E45-A24A-9F4CF204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91E77-4475-2F47-8B37-E824DF74E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6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B3A484-9785-F84D-9A94-2F44F57BE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75926-2F2B-1944-9C11-9A957A58F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2D46D-AEC4-B449-A9DC-4E04EC052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1E25E-41A9-A94B-9093-F58904E49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4908A-2D28-5443-A75B-FD77A89D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9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3F51-56BD-B34D-8DAA-A9D36CF14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721F7-4DCE-6E48-9183-0F2506D3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74DCE-BB96-E446-ABF5-FD6AA0DFD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F28BF-EB44-5940-B31B-01A3966E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E9688-4CEE-9342-8BB1-D4478918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4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316C-8868-834A-A7A0-37CA1D1F4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AFA83-C7DD-984A-AF97-45826C0D0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9E2F-6B5B-7143-9D33-B751BC7D3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D0B8F-F45D-6D47-84CF-F8C912011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5A2CD-484B-CE4F-A3CD-32688F49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3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69FDA-8BA5-CD46-8B05-13C84A996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CACF0-279A-354E-BBA5-DB977ED83F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E6529-4A19-494D-B8FC-1794EE17B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AFD2B-A443-FC4F-8F3E-63B4A5974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627E6-4F56-4849-AA20-DEB4B6CB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3A6FC-7163-CE40-8EFD-84BA5A1E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1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F3021-A37B-9746-8C71-7C17C4405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2ADF-B0D1-3845-B35E-8C637771B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3498D-3FF4-0945-BEF5-CDC27AB03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BF5DD-2187-FA49-B2D6-1F1C31063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7F9362-CF78-1348-B31B-494D997D8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0D3A3E-013A-4B46-B5E3-47E673CE8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54D091-4527-6042-9AA4-302CEE74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F121B1-191B-4B4E-A1E6-C48324425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0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B36D-8DF2-9D4A-8CDD-2AE3B9C5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5AE4B7-FABB-4441-B6C7-6275C1785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5A39C-DA0F-C441-9844-822C055F7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5E7792-E2E0-164A-B785-BE7C843F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06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A844DD-3D8E-314C-976D-BC4D5669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1BA7F3-34FF-964D-A9AE-59E0DDED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58B16-312B-0C4B-96ED-0654EB1E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1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B43A4-C0E4-9A4D-90F0-59DE57658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6679C-134D-7541-AEED-AD0C76409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2C62B-47A6-364C-85F4-78ACF7A70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11538-7496-8D44-9350-050E21467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C5176-51DB-0846-9BFC-8F6EE94EB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06163-0B17-8945-BF97-E6C91829B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5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B0D3A-402E-D344-A0D7-EB72C7801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AE120A-AF78-B447-B81A-AED41365F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B85B8-39B8-4445-B468-2520A2EEB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84ABD-36AB-6D47-8B46-BAF7E3D90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D75AB-136A-244A-AA0D-0D049A9E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7567E-9612-D141-A463-FE11B7D1F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7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BFE7E3-9BFB-EB46-B065-C06373043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BC349-98BC-2D42-86EA-70105FB65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72AE4-AE23-B743-BFC7-0095700F1B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3A5C-92E1-224F-9B8C-65EDC5DC3BF2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76B67-29A3-154E-AF6D-9F2CF7E92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EEC4E-4153-7240-BDA1-074254AF3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16F53-FD6D-6243-8B14-AB1FD60D8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4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B71B1-13FB-A149-980F-6ED1DBB6D9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retell a traditional tale.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216AE-9BF2-F74B-B966-B982A0C73F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develop our new character by acting as them.</a:t>
            </a:r>
          </a:p>
        </p:txBody>
      </p:sp>
      <p:pic>
        <p:nvPicPr>
          <p:cNvPr id="6" name="Audio Recording 4 Feb 2021 at 18:07:52" descr="Audio Recording 4 Feb 2021 at 18:07:52">
            <a:hlinkClick r:id="" action="ppaction://media"/>
            <a:extLst>
              <a:ext uri="{FF2B5EF4-FFF2-40B4-BE49-F238E27FC236}">
                <a16:creationId xmlns:a16="http://schemas.microsoft.com/office/drawing/2014/main" id="{3F9383FB-9D60-E048-9E40-E7B5CF4E58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047412" y="60452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27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70"/>
    </mc:Choice>
    <mc:Fallback xmlns="">
      <p:transition spd="slow" advTm="188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5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F2146-7BD8-C347-86FE-C5F76A3F0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54" y="-99504"/>
            <a:ext cx="10515600" cy="1325563"/>
          </a:xfrm>
        </p:spPr>
        <p:txBody>
          <a:bodyPr/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Here is my new character: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76A3B79-301A-3E44-B550-350C1A962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471" y="1401086"/>
            <a:ext cx="2530254" cy="3239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0E399B6-5532-A241-BEDB-B3C18BF1C374}"/>
              </a:ext>
            </a:extLst>
          </p:cNvPr>
          <p:cNvSpPr txBox="1">
            <a:spLocks/>
          </p:cNvSpPr>
          <p:nvPr/>
        </p:nvSpPr>
        <p:spPr>
          <a:xfrm>
            <a:off x="4395788" y="4987802"/>
            <a:ext cx="38814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Pip</a:t>
            </a:r>
          </a:p>
        </p:txBody>
      </p:sp>
      <p:pic>
        <p:nvPicPr>
          <p:cNvPr id="13" name="Audio Recording 4 Feb 2021 at 18:09:32" descr="Audio Recording 4 Feb 2021 at 18:09:32">
            <a:hlinkClick r:id="" action="ppaction://media"/>
            <a:extLst>
              <a:ext uri="{FF2B5EF4-FFF2-40B4-BE49-F238E27FC236}">
                <a16:creationId xmlns:a16="http://schemas.microsoft.com/office/drawing/2014/main" id="{EEADA452-6123-6844-8D72-7C6B2FEB1C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075988" y="5906965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28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54"/>
    </mc:Choice>
    <mc:Fallback xmlns="">
      <p:transition spd="slow" advTm="210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24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9064431-56AD-2342-9144-8105ED1B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946" y="1580596"/>
            <a:ext cx="2530254" cy="3239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E19260B-3784-C648-9EBD-59C03E2D430E}"/>
              </a:ext>
            </a:extLst>
          </p:cNvPr>
          <p:cNvSpPr txBox="1">
            <a:spLocks/>
          </p:cNvSpPr>
          <p:nvPr/>
        </p:nvSpPr>
        <p:spPr>
          <a:xfrm>
            <a:off x="576263" y="5167312"/>
            <a:ext cx="38814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Pip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EA3A39-C084-5B45-B263-4CBA64B78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2" y="254793"/>
            <a:ext cx="7226300" cy="557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251833-DCAF-1A4A-9A1E-B6E8A5BEE950}"/>
              </a:ext>
            </a:extLst>
          </p:cNvPr>
          <p:cNvSpPr txBox="1"/>
          <p:nvPr/>
        </p:nvSpPr>
        <p:spPr>
          <a:xfrm>
            <a:off x="6315075" y="1700213"/>
            <a:ext cx="4400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am Pip!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 me tell you about me: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am brave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have pink hair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love to run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Books are fun</a:t>
            </a:r>
          </a:p>
        </p:txBody>
      </p:sp>
      <p:pic>
        <p:nvPicPr>
          <p:cNvPr id="7" name="Audio 6">
            <a:hlinkClick r:id="" action="ppaction://media"/>
            <a:extLst>
              <a:ext uri="{FF2B5EF4-FFF2-40B4-BE49-F238E27FC236}">
                <a16:creationId xmlns:a16="http://schemas.microsoft.com/office/drawing/2014/main" id="{4625BB81-C4FE-5549-B5B5-30E4585E45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163300" y="58293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3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62"/>
    </mc:Choice>
    <mc:Fallback xmlns="">
      <p:transition spd="slow" advTm="1976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E19260B-3784-C648-9EBD-59C03E2D430E}"/>
              </a:ext>
            </a:extLst>
          </p:cNvPr>
          <p:cNvSpPr txBox="1">
            <a:spLocks/>
          </p:cNvSpPr>
          <p:nvPr/>
        </p:nvSpPr>
        <p:spPr>
          <a:xfrm>
            <a:off x="576263" y="5167312"/>
            <a:ext cx="3881437" cy="13255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EA3A39-C084-5B45-B263-4CBA64B78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2" y="254793"/>
            <a:ext cx="7226300" cy="557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ADAA8C1-C8D3-5D41-828B-AC171246C2C0}"/>
              </a:ext>
            </a:extLst>
          </p:cNvPr>
          <p:cNvSpPr/>
          <p:nvPr/>
        </p:nvSpPr>
        <p:spPr>
          <a:xfrm>
            <a:off x="688181" y="1113693"/>
            <a:ext cx="3657600" cy="367848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C26487-4930-2547-90FB-20E59936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78" y="0"/>
            <a:ext cx="10515600" cy="1325563"/>
          </a:xfrm>
        </p:spPr>
        <p:txBody>
          <a:bodyPr/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Your turn:</a:t>
            </a:r>
          </a:p>
        </p:txBody>
      </p:sp>
      <p:pic>
        <p:nvPicPr>
          <p:cNvPr id="4" name="Audio Recording 4 Feb 2021 at 18:10:06" descr="Audio Recording 4 Feb 2021 at 18:10:06">
            <a:hlinkClick r:id="" action="ppaction://media"/>
            <a:extLst>
              <a:ext uri="{FF2B5EF4-FFF2-40B4-BE49-F238E27FC236}">
                <a16:creationId xmlns:a16="http://schemas.microsoft.com/office/drawing/2014/main" id="{F7634BCF-763D-8840-AF47-2B89AAD851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991849" y="583009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71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62"/>
    </mc:Choice>
    <mc:Fallback xmlns="">
      <p:transition spd="slow" advTm="1316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56</Words>
  <Application>Microsoft Office PowerPoint</Application>
  <PresentationFormat>Widescreen</PresentationFormat>
  <Paragraphs>15</Paragraphs>
  <Slides>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Learning intention: To retell a traditional tale.</vt:lpstr>
      <vt:lpstr>Here is my new character:</vt:lpstr>
      <vt:lpstr>PowerPoint Presentation</vt:lpstr>
      <vt:lpstr>Your turn: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LI: To retell a traditional tale.</dc:title>
  <dc:creator>rubie.kiddy</dc:creator>
  <cp:lastModifiedBy>Harris, Nikki</cp:lastModifiedBy>
  <cp:revision>11</cp:revision>
  <dcterms:created xsi:type="dcterms:W3CDTF">2021-02-04T16:50:45Z</dcterms:created>
  <dcterms:modified xsi:type="dcterms:W3CDTF">2021-02-08T15:49:15Z</dcterms:modified>
</cp:coreProperties>
</file>