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27A55-AF4C-460C-992C-AAF4C4101044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ACE6-1E54-4F72-A314-DE5581DB23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169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27A55-AF4C-460C-992C-AAF4C4101044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ACE6-1E54-4F72-A314-DE5581DB23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420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27A55-AF4C-460C-992C-AAF4C4101044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ACE6-1E54-4F72-A314-DE5581DB23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024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27A55-AF4C-460C-992C-AAF4C4101044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ACE6-1E54-4F72-A314-DE5581DB23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176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27A55-AF4C-460C-992C-AAF4C4101044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ACE6-1E54-4F72-A314-DE5581DB23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586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27A55-AF4C-460C-992C-AAF4C4101044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ACE6-1E54-4F72-A314-DE5581DB23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24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27A55-AF4C-460C-992C-AAF4C4101044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ACE6-1E54-4F72-A314-DE5581DB23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943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27A55-AF4C-460C-992C-AAF4C4101044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ACE6-1E54-4F72-A314-DE5581DB23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2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27A55-AF4C-460C-992C-AAF4C4101044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ACE6-1E54-4F72-A314-DE5581DB23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612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27A55-AF4C-460C-992C-AAF4C4101044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ACE6-1E54-4F72-A314-DE5581DB23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160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27A55-AF4C-460C-992C-AAF4C4101044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ACE6-1E54-4F72-A314-DE5581DB23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732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27A55-AF4C-460C-992C-AAF4C4101044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3ACE6-1E54-4F72-A314-DE5581DB23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13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Learning Intention - To learn about music from the 1980’s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08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Music from the 1980’s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Last half term we looked at music from the 1970’s, listening to music from The Beatles, Queen and The Supremes.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This week we are going to move to the next decade and learn about music from the 1980’s.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1760" y="5900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3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Structure of the music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While we are listening to the music, I want you to think about the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of the music.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This is the way the music is ‘built’ and the parts it has.</a:t>
            </a:r>
          </a:p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Is there a chorus? </a:t>
            </a:r>
          </a:p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Are there parts where it is only instruments?</a:t>
            </a:r>
          </a:p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Are there parts where it is only the singer?</a:t>
            </a:r>
          </a:p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Are there parts where instruments and the singer play together?</a:t>
            </a:r>
          </a:p>
          <a:p>
            <a:pPr marL="0" indent="0">
              <a:buNone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258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2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Artist 1 – A-ha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889171" cy="47972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A-ha were a band that were from Norway. 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They played a type of music called synth-pop.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They were famous all around the world.</a:t>
            </a:r>
          </a:p>
          <a:p>
            <a:pPr marL="0" indent="0">
              <a:buNone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What do you notice about the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of their music?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9822" y="2054134"/>
            <a:ext cx="4073978" cy="228142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83389" y="230188"/>
            <a:ext cx="609600" cy="609600"/>
          </a:xfrm>
          <a:prstGeom prst="rect">
            <a:avLst/>
          </a:prstGeom>
        </p:spPr>
      </p:pic>
      <p:pic>
        <p:nvPicPr>
          <p:cNvPr id="5" name="a-ha - Take On Me (Official 4K Music Video) (128 kbps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6811" y="4699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0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4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Artist 2 – Wham!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4142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Wham! were a pop music duo featuring George Michael and Andrew Ridgeley. 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They got together in 1981 and became one of the biggest pop bands of the 1980’s.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What do you notice about the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of their music?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7358" y="1363163"/>
            <a:ext cx="2991122" cy="370188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3097" y="365125"/>
            <a:ext cx="609600" cy="609600"/>
          </a:xfrm>
          <a:prstGeom prst="rect">
            <a:avLst/>
          </a:prstGeom>
        </p:spPr>
      </p:pic>
      <p:pic>
        <p:nvPicPr>
          <p:cNvPr id="5" name="Wham! - Wake Me Up Before You Go-Go (Official Video) (128 kbps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2919" y="5174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2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3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Artist 3 - Journey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37249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final band we are going to look at are Journey, an American rock band that formed in 1972.</a:t>
            </a:r>
          </a:p>
          <a:p>
            <a:pPr marL="0" indent="0">
              <a:buNone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One of their most famous songs was called ‘Don’t Stop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Believin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’’ from 1981.</a:t>
            </a:r>
          </a:p>
          <a:p>
            <a:pPr marL="0" indent="0">
              <a:buNone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What do you notice about the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of the music?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7532" y="1690687"/>
            <a:ext cx="3616370" cy="227460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84051" y="365125"/>
            <a:ext cx="609600" cy="609600"/>
          </a:xfrm>
          <a:prstGeom prst="rect">
            <a:avLst/>
          </a:prstGeom>
        </p:spPr>
      </p:pic>
      <p:pic>
        <p:nvPicPr>
          <p:cNvPr id="4" name="Journey - Don't Stop Believin' (Audio) (128 kbps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10917" y="40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4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Your opinions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Which was your favourite piece of music?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Why did you like it?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What do the other people in your house think? Do they like the same as you?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86160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1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306</Words>
  <Application>Microsoft Office PowerPoint</Application>
  <PresentationFormat>Widescreen</PresentationFormat>
  <Paragraphs>40</Paragraphs>
  <Slides>7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Learning Intention - To learn about music from the 1980’s</vt:lpstr>
      <vt:lpstr>Music from the 1980’s</vt:lpstr>
      <vt:lpstr>Structure of the music </vt:lpstr>
      <vt:lpstr>Artist 1 – A-ha</vt:lpstr>
      <vt:lpstr>Artist 2 – Wham!</vt:lpstr>
      <vt:lpstr>Artist 3 - Journey </vt:lpstr>
      <vt:lpstr>Your opinions</vt:lpstr>
    </vt:vector>
  </TitlesOfParts>
  <Company>International House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Intention - To learn about music from the 1980’s</dc:title>
  <dc:creator>Watson, Craig</dc:creator>
  <cp:lastModifiedBy>Watson, Craig</cp:lastModifiedBy>
  <cp:revision>6</cp:revision>
  <dcterms:created xsi:type="dcterms:W3CDTF">2021-02-23T14:39:09Z</dcterms:created>
  <dcterms:modified xsi:type="dcterms:W3CDTF">2021-02-24T08:02:36Z</dcterms:modified>
</cp:coreProperties>
</file>