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8793-9443-4EFC-ACE9-779E2BB43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342A8-AD7D-466F-A63C-0B233AB69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ADF24-AC96-46A7-9A66-A1AD58F1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25EB5-DEBB-482C-A45E-37334D2F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6ECC7-583E-4BCD-AC39-237DDDD5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1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0518-BC97-4ED2-892D-5C0C0BB7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CCF0B-2378-484A-932E-83D7ADF81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41E80-D269-4E50-A168-0F3C0215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37B2F-6616-4639-BC1E-EEA49BC2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4BE8E-7363-4F6A-AAA0-6F078E36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F3DED-1C75-4846-8828-8FD35D4A0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754AB-0C58-4CFC-9140-E49262E2D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67413-71F9-4888-AA7A-E8F7A144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F4AB-F670-47FF-AFF8-CF79A5FD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B47A9-8CFE-47F4-8731-49A81A54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58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BC3E-6EE1-4846-B2A3-69A05580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425D-A64F-4DD1-8E13-60303A30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BF48-2BA8-4F78-B6D6-28A5A08E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65C72-857B-4A4F-B46A-CE317343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A0A4B-82C3-490E-AD8B-B3D3FE6F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62E9-3C09-49C8-B036-ACD4595C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8E3F7-2FBA-4CED-961F-0F107C762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1A0B2-6245-4423-97C2-5BC6D5D8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4433-1830-47AA-8458-5C2C2461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35AC3-48A3-4395-B5CD-79D3BAF5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5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E5B1-FA27-4A29-8B76-0273B26C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DBE8-9CB4-4EAA-840C-F2FC7B147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E1F3E-A241-4E77-BB35-F77DE04A9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FDE85-89B3-49AE-85CA-C70920E5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C0712-F135-4638-BBF5-F4928A0A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FA0C3-BCFB-4CD4-8AB9-2784E35D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1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BA6F-DC26-4D5F-A224-643FAB11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8B059-3CE0-4868-AEFC-94B27F0EE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B1722-6A6D-4B00-BF0D-3E38DC55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CD716-7A1E-4807-9DA1-9727BD14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EACAC-4408-4AAC-9AC6-34FDC2DF9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8DEC0-68B7-444A-8AA7-857A1783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EB668-E727-4AA2-BADC-436B102E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69F9E-8AA0-44BD-AC01-7D587EE6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1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ADE1-8549-412E-BBD2-52FEDB77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1511D-DDC6-4292-A4A1-3069970D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5E422-CF39-4A9A-B1D0-7DE8D6BE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4E3CE-84F2-43F0-97A4-08C79C8C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1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0D675-831B-44CE-8700-7BE07198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5B042-2E0F-420B-A80F-33D92B19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939BA-1852-40EA-BA81-104E2606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4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7055-62CA-4318-B604-B3686824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BDAA4-0BA8-4221-99BA-7089BB1D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10F0E-AA1C-4ED7-B8C4-61015EA61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1877C-D39E-47DF-A058-E5CBC94C4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2CEEF-290A-4FF1-A7AA-6B8914AC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55CB9-B363-48F2-854A-4641C8B4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6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64A0-3E31-4158-A8F8-DC69A88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08479-DB68-4717-9B48-4CA289F81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08B20-C3BC-40B4-8C35-8AF231B5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FADB3-CCF5-4287-938A-FDCBD7A6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56B85-5161-4725-A9BE-4F02D86F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A109D-5497-4A9D-8D0E-D43DC693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9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B185F-A099-4B93-B3B8-6DB31BD9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CEC4A-303E-48B9-BCC3-0F781D6F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8A54-7607-4696-A1CC-2E67CE1DC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FB25-2E9E-4E93-A9B6-37FCBEE6634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9A61D-C7A1-4831-AD6D-45D1198AA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C3B0A-B1A3-412E-859A-788D7335C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C27D-AD0E-4295-9C9C-B6439449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3A16DA-463A-496C-B09E-1AA21343F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82"/>
            <a:ext cx="9144000" cy="1117775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Guided Reading</a:t>
            </a:r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3EED9-18D4-4DAA-8493-1DFD216E7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65" t="18148" r="38696" b="19406"/>
          <a:stretch/>
        </p:blipFill>
        <p:spPr>
          <a:xfrm>
            <a:off x="2001077" y="1815546"/>
            <a:ext cx="3008245" cy="4858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3D6BD-B9DE-4513-813F-516F5D63B6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95" t="19695" r="38261" b="19212"/>
          <a:stretch/>
        </p:blipFill>
        <p:spPr>
          <a:xfrm>
            <a:off x="6824869" y="1873825"/>
            <a:ext cx="3220279" cy="4800037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6D72D9-179B-47F4-88E3-38DF5B9E79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6539" y="5310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2AE-BCD1-431D-912B-A769A27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15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 we looked at making predictions using details stated and implied from the first page.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9222D-4FC6-4B27-B05A-B9CB2BE5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77" t="24319" r="27283" b="26410"/>
          <a:stretch/>
        </p:blipFill>
        <p:spPr>
          <a:xfrm>
            <a:off x="493644" y="1697415"/>
            <a:ext cx="4078356" cy="51969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18A4088-F17A-4490-8937-9E2A95362576}"/>
              </a:ext>
            </a:extLst>
          </p:cNvPr>
          <p:cNvSpPr txBox="1">
            <a:spLocks/>
          </p:cNvSpPr>
          <p:nvPr/>
        </p:nvSpPr>
        <p:spPr>
          <a:xfrm>
            <a:off x="5274364" y="3735742"/>
            <a:ext cx="6679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predictions did you make?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Why did you make them?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see from the image that the children were at school learning with their teacher. We know they were in a maths lesson by the work on the board. Your predictions should of included something about the teacher’s news and events that would follow on from that.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27BBD6-C1A4-4973-A6ED-7C82669AFC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28174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94F68-EBF7-4685-99E4-4F4AE74790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95" t="22788" r="29456" b="20759"/>
          <a:stretch/>
        </p:blipFill>
        <p:spPr>
          <a:xfrm>
            <a:off x="0" y="198781"/>
            <a:ext cx="8150086" cy="6181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3082C7-855A-4216-84BB-AC83D4DE627F}"/>
              </a:ext>
            </a:extLst>
          </p:cNvPr>
          <p:cNvSpPr txBox="1"/>
          <p:nvPr/>
        </p:nvSpPr>
        <p:spPr>
          <a:xfrm>
            <a:off x="8653670" y="3289462"/>
            <a:ext cx="35383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meant by the term outer space?</a:t>
            </a: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an alien is coming to their class?</a:t>
            </a:r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1E45DD-5535-4110-83F7-41259532F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3235" y="2143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06653-9AEB-45EC-BDDE-76541E1512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09" t="23175" r="28587" b="25785"/>
          <a:stretch/>
        </p:blipFill>
        <p:spPr>
          <a:xfrm>
            <a:off x="0" y="619539"/>
            <a:ext cx="7805530" cy="5406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102ABD-8672-4742-879C-8F57C6AC5E8A}"/>
              </a:ext>
            </a:extLst>
          </p:cNvPr>
          <p:cNvSpPr txBox="1"/>
          <p:nvPr/>
        </p:nvSpPr>
        <p:spPr>
          <a:xfrm>
            <a:off x="8269357" y="2994705"/>
            <a:ext cx="3657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Jo is feeling when Miss Underwood chooses her to look after Otto? What makes you say that?</a:t>
            </a:r>
            <a:endParaRPr lang="en-GB" sz="1800" b="0" i="0" u="none" strike="noStrike" baseline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Otto say ‘But I’m not new… and I have 2 hands already’?</a:t>
            </a:r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A3EB84-F499-40CC-9E3F-15B22C18FB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0592" y="1162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B4932-9361-452D-9C4B-8BD7561DA2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04" t="22982" r="29891" b="24238"/>
          <a:stretch/>
        </p:blipFill>
        <p:spPr>
          <a:xfrm>
            <a:off x="145774" y="553278"/>
            <a:ext cx="8268532" cy="5940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6D948-427C-49DA-B3E8-4A7E09EA85E6}"/>
              </a:ext>
            </a:extLst>
          </p:cNvPr>
          <p:cNvSpPr txBox="1"/>
          <p:nvPr/>
        </p:nvSpPr>
        <p:spPr>
          <a:xfrm>
            <a:off x="8693426" y="3088621"/>
            <a:ext cx="31672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B0F0"/>
                </a:solidFill>
                <a:latin typeface="Quicksand-Regular"/>
              </a:rPr>
              <a:t>Find a word that means moving quickly.</a:t>
            </a:r>
          </a:p>
          <a:p>
            <a:endParaRPr lang="en-GB" dirty="0">
              <a:solidFill>
                <a:srgbClr val="00B0F0"/>
              </a:solidFill>
              <a:latin typeface="Quicksand-Regular"/>
            </a:endParaRPr>
          </a:p>
          <a:p>
            <a:endParaRPr lang="en-GB" sz="1800" b="0" i="0" u="none" strike="noStrike" baseline="0" dirty="0">
              <a:solidFill>
                <a:srgbClr val="00B0F0"/>
              </a:solidFill>
              <a:latin typeface="Quicksand-Regular"/>
            </a:endParaRPr>
          </a:p>
          <a:p>
            <a:r>
              <a:rPr lang="en-GB" sz="1800" b="0" i="0" u="none" strike="noStrike" baseline="0" dirty="0">
                <a:solidFill>
                  <a:srgbClr val="00B0F0"/>
                </a:solidFill>
                <a:latin typeface="Quicksand-Regular"/>
              </a:rPr>
              <a:t>Why does Otto start pretending to be a duck?</a:t>
            </a:r>
          </a:p>
          <a:p>
            <a:endParaRPr lang="en-GB" dirty="0">
              <a:solidFill>
                <a:srgbClr val="00B0F0"/>
              </a:solidFill>
              <a:latin typeface="Quicksand-Regular"/>
            </a:endParaRPr>
          </a:p>
          <a:p>
            <a:endParaRPr lang="en-GB" dirty="0">
              <a:solidFill>
                <a:srgbClr val="00B0F0"/>
              </a:solidFill>
              <a:latin typeface="Quicksand-Regular"/>
            </a:endParaRPr>
          </a:p>
          <a:p>
            <a:r>
              <a:rPr lang="en-GB" dirty="0">
                <a:solidFill>
                  <a:srgbClr val="00B0F0"/>
                </a:solidFill>
                <a:latin typeface="Quicksand-Regular"/>
              </a:rPr>
              <a:t>What is meant by the term frowned?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27D887-7DF0-4976-BC06-2420C2E81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2261" y="996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B91C78-0A08-4380-8B39-C20DA08D9D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73" t="21822" r="51196" b="27718"/>
          <a:stretch/>
        </p:blipFill>
        <p:spPr>
          <a:xfrm>
            <a:off x="834886" y="156542"/>
            <a:ext cx="5200154" cy="6701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5F899-C598-4662-9E1C-529F25E4E8E4}"/>
              </a:ext>
            </a:extLst>
          </p:cNvPr>
          <p:cNvSpPr txBox="1"/>
          <p:nvPr/>
        </p:nvSpPr>
        <p:spPr>
          <a:xfrm>
            <a:off x="7089914" y="2713382"/>
            <a:ext cx="4267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Charlie decide he doesn’t like Otto?</a:t>
            </a: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Otto is feeling? What evidence is there for your belief?</a:t>
            </a: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think Charlie will do next? Why do you think that?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263038-8719-4261-99C2-4143A1AAB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8887" y="5575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207</Words>
  <Application>Microsoft Office PowerPoint</Application>
  <PresentationFormat>Widescreen</PresentationFormat>
  <Paragraphs>30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Quicksand-Regular</vt:lpstr>
      <vt:lpstr>Office Theme</vt:lpstr>
      <vt:lpstr>PowerPoint Presentation</vt:lpstr>
      <vt:lpstr>Yesterday we looked at making predictions using details stated and implied from the first page.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Conroy, Bekki</cp:lastModifiedBy>
  <cp:revision>6</cp:revision>
  <dcterms:created xsi:type="dcterms:W3CDTF">2021-01-31T18:06:05Z</dcterms:created>
  <dcterms:modified xsi:type="dcterms:W3CDTF">2021-02-02T14:19:28Z</dcterms:modified>
</cp:coreProperties>
</file>