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0" Type="http://schemas.openxmlformats.org/officeDocument/2006/relationships/image" Target="../media/image1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microsoft.com/office/2007/relationships/media" Target="../media/media10.m4a"/><Relationship Id="rId10" Type="http://schemas.openxmlformats.org/officeDocument/2006/relationships/audio" Target="../media/media7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0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‘Fright Night’.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gh">
            <a:hlinkClick r:id="" action="ppaction://media"/>
            <a:extLst>
              <a:ext uri="{FF2B5EF4-FFF2-40B4-BE49-F238E27FC236}">
                <a16:creationId xmlns:a16="http://schemas.microsoft.com/office/drawing/2014/main" id="{826FCD63-E098-4018-B7F2-50CD643B0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9670" y="924340"/>
            <a:ext cx="609600" cy="609600"/>
          </a:xfrm>
          <a:prstGeom prst="rect">
            <a:avLst/>
          </a:prstGeom>
        </p:spPr>
      </p:pic>
      <p:pic>
        <p:nvPicPr>
          <p:cNvPr id="3" name="words">
            <a:hlinkClick r:id="" action="ppaction://media"/>
            <a:extLst>
              <a:ext uri="{FF2B5EF4-FFF2-40B4-BE49-F238E27FC236}">
                <a16:creationId xmlns:a16="http://schemas.microsoft.com/office/drawing/2014/main" id="{1F9D42FC-F7D1-46AD-B146-15D0E8B9BC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9670" y="2633869"/>
            <a:ext cx="609600" cy="6096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8C8E6F-6A7C-4C24-896D-C8CE52131A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9807" r="8792" b="4396"/>
          <a:stretch/>
        </p:blipFill>
        <p:spPr>
          <a:xfrm rot="5400000">
            <a:off x="-99390" y="1036982"/>
            <a:ext cx="6042988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		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I’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2" name="flight">
            <a:hlinkClick r:id="" action="ppaction://media"/>
            <a:extLst>
              <a:ext uri="{FF2B5EF4-FFF2-40B4-BE49-F238E27FC236}">
                <a16:creationId xmlns:a16="http://schemas.microsoft.com/office/drawing/2014/main" id="{3A07CF7D-D16B-4D2F-AB7C-AF90875C7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630017" y="1838739"/>
            <a:ext cx="609600" cy="609600"/>
          </a:xfrm>
          <a:prstGeom prst="rect">
            <a:avLst/>
          </a:prstGeom>
        </p:spPr>
      </p:pic>
      <p:pic>
        <p:nvPicPr>
          <p:cNvPr id="23" name="do">
            <a:hlinkClick r:id="" action="ppaction://media"/>
            <a:extLst>
              <a:ext uri="{FF2B5EF4-FFF2-40B4-BE49-F238E27FC236}">
                <a16:creationId xmlns:a16="http://schemas.microsoft.com/office/drawing/2014/main" id="{A4F18B41-AB3C-4B9D-A283-DF4354ED7F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6330" y="1838739"/>
            <a:ext cx="609600" cy="609600"/>
          </a:xfrm>
          <a:prstGeom prst="rect">
            <a:avLst/>
          </a:prstGeom>
        </p:spPr>
      </p:pic>
      <p:pic>
        <p:nvPicPr>
          <p:cNvPr id="24" name="you">
            <a:hlinkClick r:id="" action="ppaction://media"/>
            <a:extLst>
              <a:ext uri="{FF2B5EF4-FFF2-40B4-BE49-F238E27FC236}">
                <a16:creationId xmlns:a16="http://schemas.microsoft.com/office/drawing/2014/main" id="{62626FF1-7301-4C65-80F8-A8179444F6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6330" y="2606338"/>
            <a:ext cx="609600" cy="609600"/>
          </a:xfrm>
          <a:prstGeom prst="rect">
            <a:avLst/>
          </a:prstGeom>
        </p:spPr>
      </p:pic>
      <p:pic>
        <p:nvPicPr>
          <p:cNvPr id="25" name="to">
            <a:hlinkClick r:id="" action="ppaction://media"/>
            <a:extLst>
              <a:ext uri="{FF2B5EF4-FFF2-40B4-BE49-F238E27FC236}">
                <a16:creationId xmlns:a16="http://schemas.microsoft.com/office/drawing/2014/main" id="{A2E75821-2704-4ABA-A173-F8F6DC111EB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6330" y="3337329"/>
            <a:ext cx="609600" cy="609600"/>
          </a:xfrm>
          <a:prstGeom prst="rect">
            <a:avLst/>
          </a:prstGeom>
        </p:spPr>
      </p:pic>
      <p:pic>
        <p:nvPicPr>
          <p:cNvPr id="26" name="be">
            <a:hlinkClick r:id="" action="ppaction://media"/>
            <a:extLst>
              <a:ext uri="{FF2B5EF4-FFF2-40B4-BE49-F238E27FC236}">
                <a16:creationId xmlns:a16="http://schemas.microsoft.com/office/drawing/2014/main" id="{D395667F-C2FC-48EB-8933-BB1DB6956B2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6330" y="4068320"/>
            <a:ext cx="609600" cy="609600"/>
          </a:xfrm>
          <a:prstGeom prst="rect">
            <a:avLst/>
          </a:prstGeom>
        </p:spPr>
      </p:pic>
      <p:pic>
        <p:nvPicPr>
          <p:cNvPr id="27" name="the">
            <a:hlinkClick r:id="" action="ppaction://media"/>
            <a:extLst>
              <a:ext uri="{FF2B5EF4-FFF2-40B4-BE49-F238E27FC236}">
                <a16:creationId xmlns:a16="http://schemas.microsoft.com/office/drawing/2014/main" id="{B188D73D-CDFF-473D-9A54-AD1F05983BE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6330" y="4780009"/>
            <a:ext cx="609600" cy="609600"/>
          </a:xfrm>
          <a:prstGeom prst="rect">
            <a:avLst/>
          </a:prstGeom>
        </p:spPr>
      </p:pic>
      <p:pic>
        <p:nvPicPr>
          <p:cNvPr id="28" name="I've">
            <a:hlinkClick r:id="" action="ppaction://media"/>
            <a:extLst>
              <a:ext uri="{FF2B5EF4-FFF2-40B4-BE49-F238E27FC236}">
                <a16:creationId xmlns:a16="http://schemas.microsoft.com/office/drawing/2014/main" id="{ACDA6BB9-CE60-4E3D-86A3-5BBFC697092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6330" y="5491698"/>
            <a:ext cx="609600" cy="609600"/>
          </a:xfrm>
          <a:prstGeom prst="rect">
            <a:avLst/>
          </a:prstGeom>
        </p:spPr>
      </p:pic>
      <p:pic>
        <p:nvPicPr>
          <p:cNvPr id="29" name="I">
            <a:hlinkClick r:id="" action="ppaction://media"/>
            <a:extLst>
              <a:ext uri="{FF2B5EF4-FFF2-40B4-BE49-F238E27FC236}">
                <a16:creationId xmlns:a16="http://schemas.microsoft.com/office/drawing/2014/main" id="{0601BFEB-414E-4407-A20C-AAF2F4288FD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86330" y="6181339"/>
            <a:ext cx="609600" cy="609600"/>
          </a:xfrm>
          <a:prstGeom prst="rect">
            <a:avLst/>
          </a:prstGeom>
        </p:spPr>
      </p:pic>
      <p:pic>
        <p:nvPicPr>
          <p:cNvPr id="30" name="what">
            <a:hlinkClick r:id="" action="ppaction://media"/>
            <a:extLst>
              <a:ext uri="{FF2B5EF4-FFF2-40B4-BE49-F238E27FC236}">
                <a16:creationId xmlns:a16="http://schemas.microsoft.com/office/drawing/2014/main" id="{742BB554-309D-4517-809D-E6962293D94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799443" y="18387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6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7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3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9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1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8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4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196543" y="5011390"/>
            <a:ext cx="101758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 Jess Flight want to do?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were the three things a witch needs?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9B7BE00-FB8C-4198-9B15-E25B7333F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 r="3094" b="7812"/>
          <a:stretch/>
        </p:blipFill>
        <p:spPr>
          <a:xfrm>
            <a:off x="1338671" y="0"/>
            <a:ext cx="7891546" cy="50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first thing Jess needs to be able to do?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she do well?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0BE1E0B-34F4-4897-97B8-0F440516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8496" b="8086"/>
          <a:stretch/>
        </p:blipFill>
        <p:spPr>
          <a:xfrm>
            <a:off x="1505242" y="-20099"/>
            <a:ext cx="8700534" cy="56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0D2C0-8CFB-4CA2-9BCA-6209249C6FE9}"/>
              </a:ext>
            </a:extLst>
          </p:cNvPr>
          <p:cNvSpPr txBox="1"/>
          <p:nvPr/>
        </p:nvSpPr>
        <p:spPr>
          <a:xfrm>
            <a:off x="265043" y="5822992"/>
            <a:ext cx="1101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the man ask Jess next?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Does she get the job she wants?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8603709-CD09-42F0-99E7-C629C3BE2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r="2889" b="8633"/>
          <a:stretch/>
        </p:blipFill>
        <p:spPr>
          <a:xfrm>
            <a:off x="1546964" y="0"/>
            <a:ext cx="909807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part does Jess wish to play in Fright Night?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stuff does Jess have that will help her to be a witch?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does the teacher ask her to do?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you think Jess got the job as a witch?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211</Words>
  <Application>Microsoft Office PowerPoint</Application>
  <PresentationFormat>Widescreen</PresentationFormat>
  <Paragraphs>53</Paragraphs>
  <Slides>6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33</cp:revision>
  <dcterms:created xsi:type="dcterms:W3CDTF">2021-01-19T19:25:29Z</dcterms:created>
  <dcterms:modified xsi:type="dcterms:W3CDTF">2021-01-28T12:35:08Z</dcterms:modified>
</cp:coreProperties>
</file>