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98E5-BD68-44C0-BEC4-019F5AA61D0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4F5A-7527-4B39-AC09-D382BF245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43AF-89C2-49A8-B078-98F49BBCA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CC75C-CA91-4AEC-8664-F1567A25C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6871-980F-4BA0-ADED-1B9A9EBB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467E5-590C-44C2-8719-5F75B925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49527-3CF2-48AF-9057-2743C74A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1F53-095A-4E58-AC5C-279A7E55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8FB36-1CCE-4787-B5BD-CF720E98C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F8D5-1F6C-4538-8CF8-C33A841D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15B6D-0627-49BF-917B-A5014741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2481-7349-45EE-B9A5-E9C695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2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4D232-2647-4B89-909C-7FAE0FF9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7BDDE-D67A-44EA-ACFE-5F0F4DD9B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D10C-DF2F-4DC7-92D2-DD07993D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E151C-D999-4219-A52A-F71969BE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82303-C423-4017-BA4A-0FA50C71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4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A792-1837-45A1-9216-5E6CD39B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0DFD-B581-41D3-AD58-F3501967D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59AF0-7BDF-4728-8243-D3B201E6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6CB43-6208-47F5-A5CF-A6D7E2F1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AB0E-EDBF-4A1C-9FE5-31B0367C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4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3EBA-9426-46AB-A756-648257DC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8A313-1DDC-4D2D-9E7F-4FF57220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47E3-33C4-4B0C-970A-C549885D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BB46-DB68-4F3A-952E-2A66A878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9FA0-FD56-4671-9D1E-B4552195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013F-A0AB-4F2D-B400-A6F313A7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A248-138D-4899-8A94-CD76CCB2F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BB874-5AD6-4410-8435-45E8F0E41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655F-91F8-42E3-838E-9055CB38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8E45-E005-462A-BA27-8F51DFD6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3ADE-D7D1-4E06-B84A-E7BEE743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6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50C7-9148-4587-88E2-19F8ACE2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49E92-B35B-4022-BB4E-DD5CD0A27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EBDFB-6832-497B-B259-A3A592652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74257-F453-40F6-BAE8-098700D1C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E741-FDA3-465C-B176-5605EE019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55995-7B5E-4F6A-BAE4-FBC5318F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569C2-CB9B-4D49-8434-3195356F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1AA5D-D7A3-418A-A9EF-591D986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7455-4364-45DF-9DF4-1875130C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F60EA-2139-46D7-9759-C090BF06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E96E4-B1CC-4FB6-9884-3C6787B1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27D52-99E8-468F-BFF8-B8944A53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3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0DFB4-74C2-49C6-AE32-54F2155A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18827-3917-4716-B5EC-9F5EFFC5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A191B-A704-4760-A3F4-93DBFA15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4398-D4DF-456C-B837-483B0428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1F7A5-3078-44FB-AE3F-B4954269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E4602-C257-4A9E-B7C1-D066B5B8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E798-F18D-485F-8996-1EC4CFF5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4BD88-E25B-4B2D-94C4-514D65C2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E1D7F-87F3-44E3-B37E-6F662F42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4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D9F8-252B-467E-80A0-C71D543D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6DB13-BF45-48ED-BAA3-5AD6C8DB5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FA381-2A08-4D03-8A0B-BB5967099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86652-76AB-454D-923A-3BA390D0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A510F-523F-48E5-8E52-2CC1894C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B859C-62E8-4A9D-9F28-9DF472E8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4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06486-73EB-4241-B13A-EA4B2144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497FA-6294-42B9-A4CB-0EBED53BF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F6EAC-FD95-4039-A9C2-D35481CD1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F7DD-189F-481A-B086-250821DA8C58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46F0-26A1-46B8-9746-57CC32A3E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B267A-9E26-466F-9BED-30833D2AA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4C74-C5B7-48FE-A31E-01F8A3142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5080-3D2F-4476-9C72-554FDE564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AFF0B-4396-486B-A16B-92FF94027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Learning intention: </a:t>
            </a:r>
            <a:r>
              <a:rPr lang="en-GB" dirty="0"/>
              <a:t>To name simple 2D shapes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E501439-AA21-4E2F-8C56-36FC76DFC413}"/>
              </a:ext>
            </a:extLst>
          </p:cNvPr>
          <p:cNvSpPr/>
          <p:nvPr/>
        </p:nvSpPr>
        <p:spPr>
          <a:xfrm>
            <a:off x="1524000" y="958788"/>
            <a:ext cx="1988598" cy="1065321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FB8AC-1711-4A78-8373-8B6EA5561AE0}"/>
              </a:ext>
            </a:extLst>
          </p:cNvPr>
          <p:cNvSpPr/>
          <p:nvPr/>
        </p:nvSpPr>
        <p:spPr>
          <a:xfrm>
            <a:off x="374341" y="4922837"/>
            <a:ext cx="1988598" cy="1065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F4D53-DEA0-4483-8E92-E5BC22622E7B}"/>
              </a:ext>
            </a:extLst>
          </p:cNvPr>
          <p:cNvSpPr/>
          <p:nvPr/>
        </p:nvSpPr>
        <p:spPr>
          <a:xfrm>
            <a:off x="9820182" y="392004"/>
            <a:ext cx="1080000" cy="108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192506-063F-498A-9BE7-638B906138CF}"/>
              </a:ext>
            </a:extLst>
          </p:cNvPr>
          <p:cNvSpPr/>
          <p:nvPr/>
        </p:nvSpPr>
        <p:spPr>
          <a:xfrm>
            <a:off x="9231297" y="3707659"/>
            <a:ext cx="1988598" cy="198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458D3AF-3B46-4F35-8882-78A077B4A346}"/>
              </a:ext>
            </a:extLst>
          </p:cNvPr>
          <p:cNvSpPr/>
          <p:nvPr/>
        </p:nvSpPr>
        <p:spPr>
          <a:xfrm>
            <a:off x="5808955" y="5113539"/>
            <a:ext cx="1988598" cy="1447398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4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5080-3D2F-4476-9C72-554FDE564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AFF0B-4396-486B-A16B-92FF94027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LO: To name simple 2D shapes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E501439-AA21-4E2F-8C56-36FC76DFC413}"/>
              </a:ext>
            </a:extLst>
          </p:cNvPr>
          <p:cNvSpPr/>
          <p:nvPr/>
        </p:nvSpPr>
        <p:spPr>
          <a:xfrm>
            <a:off x="1524000" y="958788"/>
            <a:ext cx="1988598" cy="1065321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FB8AC-1711-4A78-8373-8B6EA5561AE0}"/>
              </a:ext>
            </a:extLst>
          </p:cNvPr>
          <p:cNvSpPr/>
          <p:nvPr/>
        </p:nvSpPr>
        <p:spPr>
          <a:xfrm>
            <a:off x="374341" y="4922837"/>
            <a:ext cx="1988598" cy="1065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F4D53-DEA0-4483-8E92-E5BC22622E7B}"/>
              </a:ext>
            </a:extLst>
          </p:cNvPr>
          <p:cNvSpPr/>
          <p:nvPr/>
        </p:nvSpPr>
        <p:spPr>
          <a:xfrm>
            <a:off x="9820182" y="392004"/>
            <a:ext cx="1080000" cy="108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192506-063F-498A-9BE7-638B906138CF}"/>
              </a:ext>
            </a:extLst>
          </p:cNvPr>
          <p:cNvSpPr/>
          <p:nvPr/>
        </p:nvSpPr>
        <p:spPr>
          <a:xfrm>
            <a:off x="9231297" y="3707659"/>
            <a:ext cx="1988598" cy="198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458D3AF-3B46-4F35-8882-78A077B4A346}"/>
              </a:ext>
            </a:extLst>
          </p:cNvPr>
          <p:cNvSpPr/>
          <p:nvPr/>
        </p:nvSpPr>
        <p:spPr>
          <a:xfrm>
            <a:off x="5808955" y="5113539"/>
            <a:ext cx="1988598" cy="1447398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C726155-48A7-47B0-B083-763262D8E5C1}"/>
              </a:ext>
            </a:extLst>
          </p:cNvPr>
          <p:cNvSpPr/>
          <p:nvPr/>
        </p:nvSpPr>
        <p:spPr>
          <a:xfrm>
            <a:off x="1278384" y="3429000"/>
            <a:ext cx="310719" cy="149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E4EC138-CDE2-4B75-83DA-EF5F7CD3F5B6}"/>
              </a:ext>
            </a:extLst>
          </p:cNvPr>
          <p:cNvSpPr/>
          <p:nvPr/>
        </p:nvSpPr>
        <p:spPr>
          <a:xfrm rot="2843928">
            <a:off x="3530522" y="394750"/>
            <a:ext cx="310719" cy="149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0DD2969-7112-4602-8064-866AB6CC0534}"/>
              </a:ext>
            </a:extLst>
          </p:cNvPr>
          <p:cNvSpPr/>
          <p:nvPr/>
        </p:nvSpPr>
        <p:spPr>
          <a:xfrm rot="14726175">
            <a:off x="9075938" y="390183"/>
            <a:ext cx="310719" cy="149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942043-3147-4C58-8B9D-C4EF745E77DF}"/>
              </a:ext>
            </a:extLst>
          </p:cNvPr>
          <p:cNvSpPr/>
          <p:nvPr/>
        </p:nvSpPr>
        <p:spPr>
          <a:xfrm>
            <a:off x="5496593" y="1200679"/>
            <a:ext cx="159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sides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CD2DB26-7CD7-4942-B7CF-4AB325FC8B50}"/>
              </a:ext>
            </a:extLst>
          </p:cNvPr>
          <p:cNvSpPr/>
          <p:nvPr/>
        </p:nvSpPr>
        <p:spPr>
          <a:xfrm rot="13013475">
            <a:off x="2568051" y="3500829"/>
            <a:ext cx="528766" cy="16765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1DEA04C-D8E0-4D66-AB4A-8EE1895FF261}"/>
              </a:ext>
            </a:extLst>
          </p:cNvPr>
          <p:cNvSpPr/>
          <p:nvPr/>
        </p:nvSpPr>
        <p:spPr>
          <a:xfrm rot="20949101">
            <a:off x="1459706" y="2017158"/>
            <a:ext cx="528766" cy="16765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CF1F7193-E170-4C6B-B1AC-D32BEAE9A31E}"/>
              </a:ext>
            </a:extLst>
          </p:cNvPr>
          <p:cNvSpPr/>
          <p:nvPr/>
        </p:nvSpPr>
        <p:spPr>
          <a:xfrm rot="13013475">
            <a:off x="7035849" y="3629977"/>
            <a:ext cx="528766" cy="16765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ECDF72-2065-4C94-93FA-149ECF2CE2BF}"/>
              </a:ext>
            </a:extLst>
          </p:cNvPr>
          <p:cNvSpPr/>
          <p:nvPr/>
        </p:nvSpPr>
        <p:spPr>
          <a:xfrm>
            <a:off x="7500201" y="2639109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corners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C6F088DE-5135-4B65-A4E2-9B680E5A78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4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7"/>
    </mc:Choice>
    <mc:Fallback xmlns="">
      <p:transition spd="slow" advTm="31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8EAB62-635C-4080-8E09-243F00C9DBEE}"/>
              </a:ext>
            </a:extLst>
          </p:cNvPr>
          <p:cNvSpPr/>
          <p:nvPr/>
        </p:nvSpPr>
        <p:spPr>
          <a:xfrm>
            <a:off x="5861458" y="1248357"/>
            <a:ext cx="6186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sides: 3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AD091A4-6D03-4040-8630-86EEC4F5E22F}"/>
              </a:ext>
            </a:extLst>
          </p:cNvPr>
          <p:cNvSpPr/>
          <p:nvPr/>
        </p:nvSpPr>
        <p:spPr>
          <a:xfrm>
            <a:off x="843379" y="763480"/>
            <a:ext cx="2201662" cy="21217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8D74EBC-B46D-4512-987A-50FB51226E35}"/>
              </a:ext>
            </a:extLst>
          </p:cNvPr>
          <p:cNvSpPr/>
          <p:nvPr/>
        </p:nvSpPr>
        <p:spPr>
          <a:xfrm rot="16200000">
            <a:off x="2673658" y="3429000"/>
            <a:ext cx="2201662" cy="2121763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F1A01-FB6C-419F-87B6-DE32182715F2}"/>
              </a:ext>
            </a:extLst>
          </p:cNvPr>
          <p:cNvSpPr/>
          <p:nvPr/>
        </p:nvSpPr>
        <p:spPr>
          <a:xfrm>
            <a:off x="7727353" y="4028216"/>
            <a:ext cx="245451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riangle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85537-C3A8-46BF-BC79-0B789B4457A7}"/>
              </a:ext>
            </a:extLst>
          </p:cNvPr>
          <p:cNvSpPr/>
          <p:nvPr/>
        </p:nvSpPr>
        <p:spPr>
          <a:xfrm>
            <a:off x="5395943" y="2222788"/>
            <a:ext cx="66518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corners: 3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A3D608B-7636-41B8-B75D-49641E314E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4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9"/>
    </mc:Choice>
    <mc:Fallback xmlns="">
      <p:transition spd="slow" advTm="1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8EAB62-635C-4080-8E09-243F00C9DBEE}"/>
              </a:ext>
            </a:extLst>
          </p:cNvPr>
          <p:cNvSpPr/>
          <p:nvPr/>
        </p:nvSpPr>
        <p:spPr>
          <a:xfrm>
            <a:off x="5861458" y="1248357"/>
            <a:ext cx="6186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sides: 4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DE78-E6F6-4D30-95D2-C82636F99CE9}"/>
              </a:ext>
            </a:extLst>
          </p:cNvPr>
          <p:cNvSpPr/>
          <p:nvPr/>
        </p:nvSpPr>
        <p:spPr>
          <a:xfrm>
            <a:off x="551396" y="585926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C66F2-F3FD-41D5-8137-9036D6FA2445}"/>
              </a:ext>
            </a:extLst>
          </p:cNvPr>
          <p:cNvSpPr/>
          <p:nvPr/>
        </p:nvSpPr>
        <p:spPr>
          <a:xfrm>
            <a:off x="2017691" y="3429000"/>
            <a:ext cx="2520000" cy="252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D13BF-D76A-4A72-96FF-822B4D672299}"/>
              </a:ext>
            </a:extLst>
          </p:cNvPr>
          <p:cNvSpPr/>
          <p:nvPr/>
        </p:nvSpPr>
        <p:spPr>
          <a:xfrm>
            <a:off x="7804297" y="4028216"/>
            <a:ext cx="230063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64B589-7E55-482C-B8DC-531C0A46F786}"/>
              </a:ext>
            </a:extLst>
          </p:cNvPr>
          <p:cNvSpPr/>
          <p:nvPr/>
        </p:nvSpPr>
        <p:spPr>
          <a:xfrm>
            <a:off x="5253900" y="2125520"/>
            <a:ext cx="66518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corners: 4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DD3AEAA-85EC-49E7-9D91-D0233F718E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8"/>
    </mc:Choice>
    <mc:Fallback xmlns="">
      <p:transition spd="slow" advTm="24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8EAB62-635C-4080-8E09-243F00C9DBEE}"/>
              </a:ext>
            </a:extLst>
          </p:cNvPr>
          <p:cNvSpPr/>
          <p:nvPr/>
        </p:nvSpPr>
        <p:spPr>
          <a:xfrm>
            <a:off x="5861458" y="1248357"/>
            <a:ext cx="6186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sides: 4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DE78-E6F6-4D30-95D2-C82636F99CE9}"/>
              </a:ext>
            </a:extLst>
          </p:cNvPr>
          <p:cNvSpPr/>
          <p:nvPr/>
        </p:nvSpPr>
        <p:spPr>
          <a:xfrm>
            <a:off x="551396" y="585926"/>
            <a:ext cx="354121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C66F2-F3FD-41D5-8137-9036D6FA2445}"/>
              </a:ext>
            </a:extLst>
          </p:cNvPr>
          <p:cNvSpPr/>
          <p:nvPr/>
        </p:nvSpPr>
        <p:spPr>
          <a:xfrm>
            <a:off x="3043839" y="3313590"/>
            <a:ext cx="1048767" cy="252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A5156-20D8-4E3B-BE57-0C87D3E89E45}"/>
              </a:ext>
            </a:extLst>
          </p:cNvPr>
          <p:cNvSpPr/>
          <p:nvPr/>
        </p:nvSpPr>
        <p:spPr>
          <a:xfrm>
            <a:off x="7438814" y="4028216"/>
            <a:ext cx="303159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7588D-10D9-42C7-9BFC-C8B131571F6A}"/>
              </a:ext>
            </a:extLst>
          </p:cNvPr>
          <p:cNvSpPr/>
          <p:nvPr/>
        </p:nvSpPr>
        <p:spPr>
          <a:xfrm>
            <a:off x="5395943" y="2222788"/>
            <a:ext cx="66518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corners: 4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D55B0BA-7E3D-470C-A051-BB7092E7D5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3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4"/>
    </mc:Choice>
    <mc:Fallback xmlns="">
      <p:transition spd="slow" advTm="3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00F39FF-3D30-4AB3-9930-1AE314465D50}"/>
              </a:ext>
            </a:extLst>
          </p:cNvPr>
          <p:cNvSpPr/>
          <p:nvPr/>
        </p:nvSpPr>
        <p:spPr>
          <a:xfrm>
            <a:off x="630315" y="575126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EAB62-635C-4080-8E09-243F00C9DBEE}"/>
              </a:ext>
            </a:extLst>
          </p:cNvPr>
          <p:cNvSpPr/>
          <p:nvPr/>
        </p:nvSpPr>
        <p:spPr>
          <a:xfrm>
            <a:off x="6415397" y="640477"/>
            <a:ext cx="53170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sides: 1 curved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2C6B34-D487-4CD9-B740-E1F997A3D5E7}"/>
              </a:ext>
            </a:extLst>
          </p:cNvPr>
          <p:cNvSpPr/>
          <p:nvPr/>
        </p:nvSpPr>
        <p:spPr>
          <a:xfrm>
            <a:off x="2176509" y="3429000"/>
            <a:ext cx="2160000" cy="216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58877E-2164-4967-AAD2-0249C0B52928}"/>
              </a:ext>
            </a:extLst>
          </p:cNvPr>
          <p:cNvSpPr/>
          <p:nvPr/>
        </p:nvSpPr>
        <p:spPr>
          <a:xfrm>
            <a:off x="3682565" y="1295126"/>
            <a:ext cx="1080000" cy="108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EB4A7-FEBD-4CE6-8C5D-C4A127EEF990}"/>
              </a:ext>
            </a:extLst>
          </p:cNvPr>
          <p:cNvSpPr/>
          <p:nvPr/>
        </p:nvSpPr>
        <p:spPr>
          <a:xfrm>
            <a:off x="8018855" y="4924861"/>
            <a:ext cx="180049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DDF0CD-05D3-42E3-8D0B-1549FC9ED6A8}"/>
              </a:ext>
            </a:extLst>
          </p:cNvPr>
          <p:cNvSpPr/>
          <p:nvPr/>
        </p:nvSpPr>
        <p:spPr>
          <a:xfrm>
            <a:off x="6505653" y="2639433"/>
            <a:ext cx="53170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corners: 0 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DC8195F-EB62-4D13-B3ED-920D426C3E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9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6"/>
    </mc:Choice>
    <mc:Fallback xmlns="">
      <p:transition spd="slow" advTm="28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9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2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.6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</Words>
  <Application>Microsoft Office PowerPoint</Application>
  <PresentationFormat>Widescreen</PresentationFormat>
  <Paragraphs>18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Maths</vt:lpstr>
      <vt:lpstr>Maths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5</cp:revision>
  <dcterms:created xsi:type="dcterms:W3CDTF">2021-02-01T10:23:28Z</dcterms:created>
  <dcterms:modified xsi:type="dcterms:W3CDTF">2021-02-20T18:45:43Z</dcterms:modified>
</cp:coreProperties>
</file>