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1" r:id="rId2"/>
    <p:sldId id="272" r:id="rId3"/>
    <p:sldId id="270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4023"/>
    <a:srgbClr val="43240F"/>
    <a:srgbClr val="907255"/>
    <a:srgbClr val="3A2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38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CCF88-F02A-B34A-83DC-8677DF52E967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D6790-1489-DB4B-9FCC-F3D87E690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82453-6900-43C0-B0DF-DC46B458DF5E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1" Type="http://schemas.microsoft.com/office/2007/relationships/media" Target="../media/media10.m4a"/><Relationship Id="rId2" Type="http://schemas.openxmlformats.org/officeDocument/2006/relationships/audio" Target="../media/media10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5" Type="http://schemas.openxmlformats.org/officeDocument/2006/relationships/image" Target="../media/image2.png"/><Relationship Id="rId1" Type="http://schemas.microsoft.com/office/2007/relationships/media" Target="../media/media11.m4a"/><Relationship Id="rId2" Type="http://schemas.openxmlformats.org/officeDocument/2006/relationships/audio" Target="../media/media11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1" Type="http://schemas.microsoft.com/office/2007/relationships/media" Target="../media/media12.m4a"/><Relationship Id="rId2" Type="http://schemas.openxmlformats.org/officeDocument/2006/relationships/audio" Target="../media/media12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1" Type="http://schemas.microsoft.com/office/2007/relationships/media" Target="../media/media13.m4a"/><Relationship Id="rId2" Type="http://schemas.openxmlformats.org/officeDocument/2006/relationships/audio" Target="../media/media13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1" Type="http://schemas.microsoft.com/office/2007/relationships/media" Target="../media/media9.m4a"/><Relationship Id="rId2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66" y="500062"/>
            <a:ext cx="10515600" cy="3016861"/>
          </a:xfrm>
        </p:spPr>
        <p:txBody>
          <a:bodyPr>
            <a:normAutofit/>
          </a:bodyPr>
          <a:lstStyle/>
          <a:p>
            <a:pPr algn="ctr"/>
            <a:r>
              <a:rPr lang="en-GB" sz="5400" u="sng" dirty="0" smtClean="0">
                <a:latin typeface="Arial" charset="0"/>
                <a:ea typeface="Arial" charset="0"/>
                <a:cs typeface="Arial" charset="0"/>
              </a:rPr>
              <a:t>Learning intention: Describe how fossils are made </a:t>
            </a:r>
            <a:endParaRPr lang="en-GB" sz="5400" u="sng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074" name="Picture 2" descr="http://pixabay.com/static/uploads/photo/2013/07/12/14/29/dinosaur-148317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66" y="2799847"/>
            <a:ext cx="609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14609" y="2460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9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370" y="478303"/>
            <a:ext cx="11197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Step 7: The water moves tiny pieces of rock, which are left inside the mould.</a:t>
            </a:r>
            <a:endParaRPr lang="en-GB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01" t="13509" r="45171" b="20336"/>
          <a:stretch/>
        </p:blipFill>
        <p:spPr>
          <a:xfrm>
            <a:off x="2321169" y="1671021"/>
            <a:ext cx="6779114" cy="470164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8243668" y="4135902"/>
            <a:ext cx="2532184" cy="46423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650480" y="4121834"/>
            <a:ext cx="3195711" cy="11324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114670" y="3757713"/>
            <a:ext cx="207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Pieces of rock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slide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08270" y="14374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370" y="478303"/>
            <a:ext cx="11197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Step 8: The mould starts to fill up with these pieces of rock, in the shape of the animal. </a:t>
            </a:r>
            <a:endParaRPr lang="en-GB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14670" y="3932739"/>
            <a:ext cx="207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Pieces of rock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94" t="13631" r="45392" b="20215"/>
          <a:stretch/>
        </p:blipFill>
        <p:spPr>
          <a:xfrm>
            <a:off x="2216394" y="1555521"/>
            <a:ext cx="6962775" cy="483928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7707482" y="4332849"/>
            <a:ext cx="2941761" cy="17919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de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2843" y="16387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4062" y="520506"/>
            <a:ext cx="1119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Step 9: Over time the whole </a:t>
            </a:r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skeleton </a:t>
            </a:r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will become a rock</a:t>
            </a:r>
            <a:r>
              <a:rPr lang="en-GB" sz="32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298" t="13462" r="45500" b="20000"/>
          <a:stretch/>
        </p:blipFill>
        <p:spPr>
          <a:xfrm>
            <a:off x="2678282" y="1715488"/>
            <a:ext cx="6564191" cy="4615744"/>
          </a:xfrm>
          <a:prstGeom prst="rect">
            <a:avLst/>
          </a:prstGeom>
        </p:spPr>
      </p:pic>
      <p:pic>
        <p:nvPicPr>
          <p:cNvPr id="2" name="slide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95070" y="13090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34" t="13846" r="33818" b="24038"/>
          <a:stretch/>
        </p:blipFill>
        <p:spPr>
          <a:xfrm>
            <a:off x="1814733" y="1758462"/>
            <a:ext cx="8398412" cy="4543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142" y="464235"/>
            <a:ext cx="1148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Step 10: </a:t>
            </a:r>
            <a:r>
              <a:rPr lang="en-GB" sz="3000" dirty="0" smtClean="0">
                <a:latin typeface="Arial" charset="0"/>
                <a:ea typeface="Arial" charset="0"/>
                <a:cs typeface="Arial" charset="0"/>
              </a:rPr>
              <a:t>The fossil comes to the surface and people dig them up</a:t>
            </a: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GB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slide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7887" y="10490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inosours.files.wordpress.com/2013/03/tyrannosaurus_su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t="14941"/>
          <a:stretch/>
        </p:blipFill>
        <p:spPr bwMode="auto">
          <a:xfrm>
            <a:off x="182880" y="3221502"/>
            <a:ext cx="7096789" cy="34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japlanning.files.wordpress.com/2013/08/2013-04-18-13-16-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t="15120" r="3844" b="11870"/>
          <a:stretch/>
        </p:blipFill>
        <p:spPr bwMode="auto">
          <a:xfrm>
            <a:off x="5162844" y="1049010"/>
            <a:ext cx="6784144" cy="275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7/7c/Struthiomimus_altu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5069" b="7254"/>
          <a:stretch/>
        </p:blipFill>
        <p:spPr bwMode="auto">
          <a:xfrm>
            <a:off x="99588" y="1300329"/>
            <a:ext cx="5063256" cy="192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reationwiki.org/pool/images/thumb/7/75/Fossils_fish_flesh.jpg/300px-Fossils_fish_fle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69" y="3802478"/>
            <a:ext cx="4751687" cy="25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Key Vocabulary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Fossil</a:t>
            </a: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Skeleton</a:t>
            </a:r>
          </a:p>
          <a:p>
            <a:pPr marL="0" indent="0">
              <a:buNone/>
            </a:pP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584" y="1471247"/>
            <a:ext cx="3150575" cy="1764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584" y="3235570"/>
            <a:ext cx="2700218" cy="1735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16924" b="27281"/>
          <a:stretch/>
        </p:blipFill>
        <p:spPr>
          <a:xfrm>
            <a:off x="3358659" y="4970586"/>
            <a:ext cx="2857500" cy="1594338"/>
          </a:xfrm>
          <a:prstGeom prst="rect">
            <a:avLst/>
          </a:prstGeom>
        </p:spPr>
      </p:pic>
      <p:pic>
        <p:nvPicPr>
          <p:cNvPr id="7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3530" y="62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8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>
                <a:latin typeface="Arial" charset="0"/>
                <a:ea typeface="Arial" charset="0"/>
                <a:cs typeface="Arial" charset="0"/>
              </a:rPr>
              <a:t>What is a fossil?</a:t>
            </a:r>
            <a:endParaRPr lang="en-GB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4" y="2630658"/>
            <a:ext cx="11422967" cy="3826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Arial" charset="0"/>
                <a:ea typeface="Arial" charset="0"/>
                <a:cs typeface="Arial" charset="0"/>
              </a:rPr>
              <a:t>Fossils are the stone remains of animals or plants that were once living. Fossils are really old</a:t>
            </a:r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!</a:t>
            </a:r>
            <a:endParaRPr lang="en-GB" sz="32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Fossils </a:t>
            </a:r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are not easy to find.  </a:t>
            </a:r>
            <a:endParaRPr lang="en-GB" sz="32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n-GB" sz="32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There are different ways that a fossil can be made, one of them is the ‘mould’.  </a:t>
            </a:r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and cast’.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9" y="365125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6325" y="312530"/>
            <a:ext cx="2937656" cy="1895262"/>
          </a:xfrm>
          <a:prstGeom prst="rect">
            <a:avLst/>
          </a:prstGeom>
        </p:spPr>
      </p:pic>
      <p:pic>
        <p:nvPicPr>
          <p:cNvPr id="4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69313" y="17019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1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111" t="33936" r="39343" b="20113"/>
          <a:stretch/>
        </p:blipFill>
        <p:spPr>
          <a:xfrm>
            <a:off x="2161206" y="2280947"/>
            <a:ext cx="7747668" cy="33613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4566" y="703386"/>
            <a:ext cx="9861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Step 1: An animal (such as a dinosaur or fish) dies.  </a:t>
            </a:r>
            <a:endParaRPr lang="en-GB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1357" y="12881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566" y="703386"/>
            <a:ext cx="9861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Step 2: The animal rots away and the bones or shell are left.</a:t>
            </a:r>
            <a:endParaRPr lang="en-GB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446" t="26779" r="36737" b="20336"/>
          <a:stretch/>
        </p:blipFill>
        <p:spPr>
          <a:xfrm>
            <a:off x="2039816" y="2152357"/>
            <a:ext cx="7652824" cy="3868618"/>
          </a:xfrm>
          <a:prstGeom prst="rect">
            <a:avLst/>
          </a:prstGeom>
        </p:spPr>
      </p:pic>
      <p:pic>
        <p:nvPicPr>
          <p:cNvPr id="2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4217" y="14720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5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0" y="745589"/>
            <a:ext cx="9861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Step 3: Mud, rock and sand fall onto the remains.</a:t>
            </a:r>
            <a:endParaRPr lang="en-GB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5582" t="33894" r="51658" b="20336"/>
          <a:stretch/>
        </p:blipFill>
        <p:spPr>
          <a:xfrm>
            <a:off x="3017518" y="1828800"/>
            <a:ext cx="5169878" cy="4060826"/>
          </a:xfrm>
          <a:prstGeom prst="rect">
            <a:avLst/>
          </a:prstGeom>
        </p:spPr>
      </p:pic>
      <p:pic>
        <p:nvPicPr>
          <p:cNvPr id="3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27931" y="16410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8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9483" y="450167"/>
            <a:ext cx="9861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Step 4: Layers of rock are formed.</a:t>
            </a:r>
            <a:endParaRPr lang="en-GB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5042" t="22692" r="50167" b="20961"/>
          <a:stretch/>
        </p:blipFill>
        <p:spPr>
          <a:xfrm>
            <a:off x="3027631" y="1688124"/>
            <a:ext cx="4976886" cy="4531737"/>
          </a:xfrm>
          <a:prstGeom prst="rect">
            <a:avLst/>
          </a:prstGeom>
        </p:spPr>
      </p:pic>
      <p:pic>
        <p:nvPicPr>
          <p:cNvPr id="2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3591" y="8753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0505" y="450167"/>
            <a:ext cx="11197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Step 5: Small amounts of water come through the rock and the bones are washed away.</a:t>
            </a:r>
            <a:endParaRPr lang="en-GB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6339" t="27356" r="41602" b="20145"/>
          <a:stretch/>
        </p:blipFill>
        <p:spPr>
          <a:xfrm>
            <a:off x="3334042" y="2301181"/>
            <a:ext cx="5472333" cy="3840481"/>
          </a:xfrm>
          <a:prstGeom prst="rect">
            <a:avLst/>
          </a:prstGeom>
        </p:spPr>
      </p:pic>
      <p:pic>
        <p:nvPicPr>
          <p:cNvPr id="2" name="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93852" y="13925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0505" y="450167"/>
            <a:ext cx="11197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Step 6: </a:t>
            </a:r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A space </a:t>
            </a:r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is left in the size and shape of the bones. </a:t>
            </a:r>
          </a:p>
          <a:p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This is called a mould. </a:t>
            </a:r>
            <a:endParaRPr lang="en-GB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6339" t="27356" r="41602" b="20145"/>
          <a:stretch/>
        </p:blipFill>
        <p:spPr>
          <a:xfrm>
            <a:off x="3334042" y="2301181"/>
            <a:ext cx="5472333" cy="3840481"/>
          </a:xfrm>
          <a:prstGeom prst="rect">
            <a:avLst/>
          </a:prstGeom>
        </p:spPr>
      </p:pic>
      <p:pic>
        <p:nvPicPr>
          <p:cNvPr id="2" name="slid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4382" y="13477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2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232</Words>
  <Application>Microsoft Macintosh PowerPoint</Application>
  <PresentationFormat>Widescreen</PresentationFormat>
  <Paragraphs>31</Paragraphs>
  <Slides>14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Comic Sans MS</vt:lpstr>
      <vt:lpstr>Arial</vt:lpstr>
      <vt:lpstr>Office Theme</vt:lpstr>
      <vt:lpstr>Learning intention: Describe how fossils are made </vt:lpstr>
      <vt:lpstr>Key Vocabulary</vt:lpstr>
      <vt:lpstr>What is a fossil?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Charlotte Craggs</cp:lastModifiedBy>
  <cp:revision>28</cp:revision>
  <dcterms:created xsi:type="dcterms:W3CDTF">2015-03-14T22:00:15Z</dcterms:created>
  <dcterms:modified xsi:type="dcterms:W3CDTF">2021-02-08T18:39:27Z</dcterms:modified>
</cp:coreProperties>
</file>