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80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55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72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54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13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59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78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21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27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79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75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B9BE0-CED2-4B5E-A40B-29C8F2DC291B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28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400" y="-342900"/>
            <a:ext cx="10617200" cy="1389063"/>
          </a:xfrm>
        </p:spPr>
        <p:txBody>
          <a:bodyPr>
            <a:normAutofit fontScale="90000"/>
          </a:bodyPr>
          <a:lstStyle/>
          <a:p>
            <a:r>
              <a:rPr lang="en-GB" sz="4800" dirty="0" smtClean="0"/>
              <a:t>Today we will share the beginning of the story. 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25" y="1168400"/>
            <a:ext cx="6733175" cy="52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8277" y="3293102"/>
            <a:ext cx="10617200" cy="1389063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Once there were three </a:t>
            </a:r>
            <a:br>
              <a:rPr lang="en-GB" sz="3600" dirty="0" smtClean="0"/>
            </a:br>
            <a:r>
              <a:rPr lang="en-GB" sz="3600" dirty="0" smtClean="0"/>
              <a:t>owls, Sarah, Percy and </a:t>
            </a:r>
            <a:br>
              <a:rPr lang="en-GB" sz="3600" dirty="0" smtClean="0"/>
            </a:br>
            <a:r>
              <a:rPr lang="en-GB" sz="3600" dirty="0" smtClean="0"/>
              <a:t>Bill. </a:t>
            </a:r>
            <a:br>
              <a:rPr lang="en-GB" sz="3600" dirty="0" smtClean="0"/>
            </a:br>
            <a:r>
              <a:rPr lang="en-GB" sz="3600" dirty="0" smtClean="0"/>
              <a:t>They lived in a whole in </a:t>
            </a:r>
            <a:br>
              <a:rPr lang="en-GB" sz="3600" dirty="0" smtClean="0"/>
            </a:br>
            <a:r>
              <a:rPr lang="en-GB" sz="3600" dirty="0" smtClean="0"/>
              <a:t>the trunk of a tree with </a:t>
            </a:r>
            <a:br>
              <a:rPr lang="en-GB" sz="3600" dirty="0" smtClean="0"/>
            </a:br>
            <a:r>
              <a:rPr lang="en-GB" sz="3600" dirty="0" smtClean="0"/>
              <a:t>their Owl Mother. 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3" y="109206"/>
            <a:ext cx="7367654" cy="636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8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8277" y="3293102"/>
            <a:ext cx="10617200" cy="1389063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Look at the different </a:t>
            </a:r>
            <a:br>
              <a:rPr lang="en-GB" sz="3600" dirty="0" smtClean="0"/>
            </a:br>
            <a:r>
              <a:rPr lang="en-GB" sz="3600" dirty="0" smtClean="0"/>
              <a:t>sizes  of the owl babies.  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Who do you think is the </a:t>
            </a:r>
            <a:br>
              <a:rPr lang="en-GB" sz="3600" dirty="0" smtClean="0"/>
            </a:br>
            <a:r>
              <a:rPr lang="en-GB" sz="3600" dirty="0" smtClean="0"/>
              <a:t>smallest?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3" y="109206"/>
            <a:ext cx="7367654" cy="636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9077" y="1911172"/>
            <a:ext cx="10617200" cy="1389063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One night they woke up </a:t>
            </a:r>
            <a:br>
              <a:rPr lang="en-GB" sz="3600" dirty="0" smtClean="0"/>
            </a:br>
            <a:r>
              <a:rPr lang="en-GB" sz="3600" dirty="0" smtClean="0"/>
              <a:t>and their Owl Mother </a:t>
            </a:r>
            <a:br>
              <a:rPr lang="en-GB" sz="3600" dirty="0" smtClean="0"/>
            </a:br>
            <a:r>
              <a:rPr lang="en-GB" sz="3600" dirty="0" smtClean="0"/>
              <a:t>was gone!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52" y="161570"/>
            <a:ext cx="7306147" cy="62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7977" y="3511372"/>
            <a:ext cx="10617200" cy="1389063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How do you think they </a:t>
            </a:r>
            <a:br>
              <a:rPr lang="en-GB" sz="3600" dirty="0" smtClean="0"/>
            </a:br>
            <a:r>
              <a:rPr lang="en-GB" sz="3600" dirty="0" smtClean="0"/>
              <a:t>are feeling?</a:t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The smallest owl looks </a:t>
            </a:r>
            <a:br>
              <a:rPr lang="en-GB" sz="3600" dirty="0" smtClean="0"/>
            </a:br>
            <a:r>
              <a:rPr lang="en-GB" sz="3600" dirty="0" smtClean="0"/>
              <a:t>sad. 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52" y="161570"/>
            <a:ext cx="7306147" cy="62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7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0377" y="4247972"/>
            <a:ext cx="10617200" cy="1389063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“Where’s Mummy?” </a:t>
            </a:r>
            <a:br>
              <a:rPr lang="en-GB" sz="3600" dirty="0" smtClean="0"/>
            </a:br>
            <a:r>
              <a:rPr lang="en-GB" sz="3600" dirty="0" smtClean="0"/>
              <a:t>asked Sarah. </a:t>
            </a:r>
            <a:br>
              <a:rPr lang="en-GB" sz="3600" dirty="0" smtClean="0"/>
            </a:br>
            <a:r>
              <a:rPr lang="en-GB" sz="3600" dirty="0" smtClean="0"/>
              <a:t>“Oh my goodness!” </a:t>
            </a:r>
            <a:br>
              <a:rPr lang="en-GB" sz="3600" dirty="0" smtClean="0"/>
            </a:br>
            <a:r>
              <a:rPr lang="en-GB" sz="3600" dirty="0" smtClean="0"/>
              <a:t>said Percy. </a:t>
            </a:r>
            <a:br>
              <a:rPr lang="en-GB" sz="3600" dirty="0" smtClean="0"/>
            </a:br>
            <a:r>
              <a:rPr lang="en-GB" sz="3600" dirty="0" smtClean="0"/>
              <a:t>“I want my Mummy!” </a:t>
            </a:r>
            <a:br>
              <a:rPr lang="en-GB" sz="3600" dirty="0" smtClean="0"/>
            </a:br>
            <a:r>
              <a:rPr lang="en-GB" sz="3600" dirty="0" smtClean="0"/>
              <a:t>said Bill. </a:t>
            </a:r>
            <a:br>
              <a:rPr lang="en-GB" sz="3600" dirty="0" smtClean="0"/>
            </a:br>
            <a:r>
              <a:rPr lang="en-GB" sz="3600" dirty="0" smtClean="0"/>
              <a:t>But their Owl Mummy </a:t>
            </a:r>
            <a:br>
              <a:rPr lang="en-GB" sz="3600" dirty="0" smtClean="0"/>
            </a:br>
            <a:r>
              <a:rPr lang="en-GB" sz="3600" dirty="0" smtClean="0"/>
              <a:t>didn’t come . . . 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74" y="388692"/>
            <a:ext cx="7228326" cy="618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48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0377" y="4247972"/>
            <a:ext cx="10617200" cy="1389063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Where could Owl </a:t>
            </a:r>
            <a:br>
              <a:rPr lang="en-GB" sz="3600" dirty="0" smtClean="0"/>
            </a:br>
            <a:r>
              <a:rPr lang="en-GB" sz="3600" dirty="0" smtClean="0"/>
              <a:t>Mother have gone?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Do you think she will </a:t>
            </a:r>
            <a:br>
              <a:rPr lang="en-GB" sz="3600" dirty="0" smtClean="0"/>
            </a:br>
            <a:r>
              <a:rPr lang="en-GB" sz="3600" dirty="0" smtClean="0"/>
              <a:t>come back?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74" y="388692"/>
            <a:ext cx="7228326" cy="618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05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158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Today we will share the beginning of the story. </vt:lpstr>
      <vt:lpstr>Once there were three  owls, Sarah, Percy and  Bill.  They lived in a whole in  the trunk of a tree with  their Owl Mother. </vt:lpstr>
      <vt:lpstr>Look at the different  sizes  of the owl babies.    Who do you think is the  smallest?</vt:lpstr>
      <vt:lpstr>One night they woke up  and their Owl Mother  was gone!</vt:lpstr>
      <vt:lpstr>How do you think they  are feeling?   The smallest owl looks  sad. </vt:lpstr>
      <vt:lpstr>“Where’s Mummy?”  asked Sarah.  “Oh my goodness!”  said Percy.  “I want my Mummy!”  said Bill.  But their Owl Mummy  didn’t come . . . </vt:lpstr>
      <vt:lpstr>Where could Owl  Mother have gone?   Do you think she will  come back?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 we will share the beginning of the story.</dc:title>
  <dc:creator>Harris, Nikki</dc:creator>
  <cp:lastModifiedBy>Harris, Nikki</cp:lastModifiedBy>
  <cp:revision>3</cp:revision>
  <cp:lastPrinted>2021-02-22T16:38:54Z</cp:lastPrinted>
  <dcterms:created xsi:type="dcterms:W3CDTF">2021-02-22T16:02:49Z</dcterms:created>
  <dcterms:modified xsi:type="dcterms:W3CDTF">2021-02-22T16:39:45Z</dcterms:modified>
</cp:coreProperties>
</file>