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B109-8F6B-4032-8FF7-CE2632BD84CE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7153F-EFDC-475D-9425-C3C1026BFE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127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B109-8F6B-4032-8FF7-CE2632BD84CE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7153F-EFDC-475D-9425-C3C1026BFE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880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B109-8F6B-4032-8FF7-CE2632BD84CE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7153F-EFDC-475D-9425-C3C1026BFE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333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B109-8F6B-4032-8FF7-CE2632BD84CE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7153F-EFDC-475D-9425-C3C1026BFE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6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B109-8F6B-4032-8FF7-CE2632BD84CE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7153F-EFDC-475D-9425-C3C1026BFE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263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B109-8F6B-4032-8FF7-CE2632BD84CE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7153F-EFDC-475D-9425-C3C1026BFE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2991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B109-8F6B-4032-8FF7-CE2632BD84CE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7153F-EFDC-475D-9425-C3C1026BFE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826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B109-8F6B-4032-8FF7-CE2632BD84CE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7153F-EFDC-475D-9425-C3C1026BFE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9240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B109-8F6B-4032-8FF7-CE2632BD84CE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7153F-EFDC-475D-9425-C3C1026BFE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603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B109-8F6B-4032-8FF7-CE2632BD84CE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7153F-EFDC-475D-9425-C3C1026BFE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9865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B109-8F6B-4032-8FF7-CE2632BD84CE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7153F-EFDC-475D-9425-C3C1026BFE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133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FB109-8F6B-4032-8FF7-CE2632BD84CE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7153F-EFDC-475D-9425-C3C1026BFE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6116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Learning intention:</a:t>
            </a:r>
            <a:br>
              <a:rPr lang="en-US" dirty="0" smtClean="0"/>
            </a:br>
            <a:r>
              <a:rPr lang="en-US" dirty="0" smtClean="0"/>
              <a:t>To write </a:t>
            </a:r>
            <a:r>
              <a:rPr lang="en-US" smtClean="0"/>
              <a:t>a </a:t>
            </a:r>
            <a:r>
              <a:rPr lang="en-US" smtClean="0"/>
              <a:t>story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 will start this by thinking about a new setting for our story.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7001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78086" y="267116"/>
            <a:ext cx="70408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 wanted to change my story setting to a mountain setting. I thought about these things:</a:t>
            </a:r>
          </a:p>
          <a:p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What did it look like? 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What could I hear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How did it make me feel?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3509" y="3840480"/>
            <a:ext cx="1063316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mountains were taller than blocks of flats. They were  dark, rough and bumpy. It felt cold because there was snow. I was shivering and my hands were numb. I could hear birds quietly chirping. 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508" y="360311"/>
            <a:ext cx="2913017" cy="2913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28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00446" y="274320"/>
            <a:ext cx="7589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Think of some words to describe the setting you have chosen for your story.</a:t>
            </a:r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446" y="1104894"/>
            <a:ext cx="2913017" cy="291301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722914" y="1489166"/>
            <a:ext cx="607422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For example: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Peaceful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Cold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Freezing</a:t>
            </a:r>
          </a:p>
          <a:p>
            <a:r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towering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You might hear birds chirping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or the snow dripping as it melts.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1679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0446" y="274320"/>
            <a:ext cx="7589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Think of some words to describe the setting you have chosen for your story.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398417" y="1899973"/>
            <a:ext cx="70408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Think about your setting. Talk to an adult about it.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What did it look like? 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What could you hear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How did it make you feel?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Add the vocabulary to </a:t>
            </a:r>
            <a:r>
              <a:rPr lang="en-US" sz="2000" smtClean="0">
                <a:latin typeface="Arial" panose="020B0604020202020204" pitchFamily="34" charset="0"/>
                <a:cs typeface="Arial" panose="020B0604020202020204" pitchFamily="34" charset="0"/>
              </a:rPr>
              <a:t>your story map.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804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189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Learning intention: To write a story.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Lawson, Nicola</dc:creator>
  <cp:lastModifiedBy>Hall, Linda</cp:lastModifiedBy>
  <cp:revision>8</cp:revision>
  <dcterms:created xsi:type="dcterms:W3CDTF">2021-02-02T10:05:25Z</dcterms:created>
  <dcterms:modified xsi:type="dcterms:W3CDTF">2021-02-04T08:59:56Z</dcterms:modified>
</cp:coreProperties>
</file>