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6" r:id="rId11"/>
    <p:sldId id="262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7"/>
    <p:restoredTop sz="94674"/>
  </p:normalViewPr>
  <p:slideViewPr>
    <p:cSldViewPr snapToGrid="0" snapToObjects="1">
      <p:cViewPr varScale="1">
        <p:scale>
          <a:sx n="69" d="100"/>
          <a:sy n="69" d="100"/>
        </p:scale>
        <p:origin x="-10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AB404-07F3-FC4D-AE42-38C843EE7EB5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AEC40-F160-7A4F-BD87-D636C134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5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4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1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5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8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9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3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4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0918E-4838-BA43-BD52-C341368BF70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55963-B7AE-3444-8EAC-988BDB1D9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u="sng" dirty="0" smtClean="0">
                <a:latin typeface="Arial" charset="0"/>
                <a:ea typeface="Arial" charset="0"/>
                <a:cs typeface="Arial" charset="0"/>
              </a:rPr>
              <a:t>Quiz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3324" y="11223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1958320" cy="6858000"/>
          </a:xfrm>
          <a:prstGeom prst="rect">
            <a:avLst/>
          </a:prstGeom>
        </p:spPr>
      </p:pic>
      <p:pic>
        <p:nvPicPr>
          <p:cNvPr id="3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2138" y="615732"/>
            <a:ext cx="812800" cy="812800"/>
          </a:xfrm>
          <a:prstGeom prst="rect">
            <a:avLst/>
          </a:prstGeom>
        </p:spPr>
      </p:pic>
      <p:pic>
        <p:nvPicPr>
          <p:cNvPr id="4" name="slide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1959" y="14285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7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41079" cy="6858000"/>
          </a:xfrm>
          <a:prstGeom prst="rect">
            <a:avLst/>
          </a:prstGeom>
        </p:spPr>
      </p:pic>
      <p:pic>
        <p:nvPicPr>
          <p:cNvPr id="3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703" y="13409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0"/>
            <a:ext cx="6004560" cy="6858000"/>
          </a:xfrm>
          <a:prstGeom prst="rect">
            <a:avLst/>
          </a:prstGeom>
        </p:spPr>
      </p:pic>
      <p:pic>
        <p:nvPicPr>
          <p:cNvPr id="3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3145" y="1467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0"/>
            <a:ext cx="6135048" cy="6858000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497" y="6367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1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0"/>
            <a:ext cx="5993208" cy="6858000"/>
          </a:xfrm>
          <a:prstGeom prst="rect">
            <a:avLst/>
          </a:prstGeom>
        </p:spPr>
      </p:pic>
      <p:pic>
        <p:nvPicPr>
          <p:cNvPr id="3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021" y="3529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0"/>
            <a:ext cx="5832784" cy="6858000"/>
          </a:xfrm>
          <a:prstGeom prst="rect">
            <a:avLst/>
          </a:prstGeom>
        </p:spPr>
      </p:pic>
      <p:pic>
        <p:nvPicPr>
          <p:cNvPr id="3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903" y="8259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6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17519" cy="6858000"/>
          </a:xfrm>
          <a:prstGeom prst="rect">
            <a:avLst/>
          </a:prstGeom>
        </p:spPr>
      </p:pic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8469" y="2213303"/>
            <a:ext cx="812800" cy="812800"/>
          </a:xfrm>
          <a:prstGeom prst="rect">
            <a:avLst/>
          </a:prstGeom>
        </p:spPr>
      </p:pic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1200" y="48934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27929"/>
          </a:xfrm>
          <a:prstGeom prst="rect">
            <a:avLst/>
          </a:prstGeom>
        </p:spPr>
      </p:pic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4690" y="479096"/>
            <a:ext cx="812800" cy="812800"/>
          </a:xfrm>
          <a:prstGeom prst="rect">
            <a:avLst/>
          </a:prstGeom>
        </p:spPr>
      </p:pic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786" y="55766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05407" cy="6858000"/>
          </a:xfrm>
          <a:prstGeom prst="rect">
            <a:avLst/>
          </a:prstGeom>
        </p:spPr>
      </p:pic>
      <p:pic>
        <p:nvPicPr>
          <p:cNvPr id="3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7296" y="605220"/>
            <a:ext cx="812800" cy="812800"/>
          </a:xfrm>
          <a:prstGeom prst="rect">
            <a:avLst/>
          </a:prstGeom>
        </p:spPr>
      </p:pic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3545" y="52718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83773" cy="6858000"/>
          </a:xfrm>
          <a:prstGeom prst="rect">
            <a:avLst/>
          </a:prstGeom>
        </p:spPr>
      </p:pic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6069" y="4599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2080709" cy="6858000"/>
          </a:xfrm>
          <a:prstGeom prst="rect">
            <a:avLst/>
          </a:prstGeom>
        </p:spPr>
      </p:pic>
      <p:pic>
        <p:nvPicPr>
          <p:cNvPr id="3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7848" y="878489"/>
            <a:ext cx="812800" cy="812800"/>
          </a:xfrm>
          <a:prstGeom prst="rect">
            <a:avLst/>
          </a:prstGeom>
        </p:spPr>
      </p:pic>
      <p:pic>
        <p:nvPicPr>
          <p:cNvPr id="4" name="slide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7104" y="6052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</Words>
  <Application>Microsoft Office PowerPoint</Application>
  <PresentationFormat>Custom</PresentationFormat>
  <Paragraphs>1</Paragraphs>
  <Slides>12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</dc:title>
  <dc:creator>Charlotte Craggs</dc:creator>
  <cp:lastModifiedBy>Craggs, Charlotte</cp:lastModifiedBy>
  <cp:revision>3</cp:revision>
  <dcterms:created xsi:type="dcterms:W3CDTF">2021-02-11T16:11:13Z</dcterms:created>
  <dcterms:modified xsi:type="dcterms:W3CDTF">2021-02-23T13:57:40Z</dcterms:modified>
</cp:coreProperties>
</file>