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9"/>
  </p:normalViewPr>
  <p:slideViewPr>
    <p:cSldViewPr snapToGrid="0">
      <p:cViewPr varScale="1">
        <p:scale>
          <a:sx n="69" d="100"/>
          <a:sy n="69" d="100"/>
        </p:scale>
        <p:origin x="12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Making equal parts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Whole                                       Whole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Parts                                          Parts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22B8B-7ACB-8440-9B6E-1BF37C770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83" y="1418770"/>
            <a:ext cx="3928772" cy="364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FA764B-009B-814A-8C2D-8A5ED2AEC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7" b="7514"/>
          <a:stretch/>
        </p:blipFill>
        <p:spPr>
          <a:xfrm>
            <a:off x="7649029" y="2071913"/>
            <a:ext cx="2017485" cy="1983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EBB91-6C07-1B41-BE6C-08589775E9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>
            <a:off x="7677737" y="4642330"/>
            <a:ext cx="1067117" cy="1070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4F2E6-2134-FE49-83E5-587152C2EF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 rot="5400000">
            <a:off x="8804571" y="4643989"/>
            <a:ext cx="1067115" cy="107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98925-DB4B-CA46-A392-D5279EFB9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 rot="10800000">
            <a:off x="8802914" y="5767719"/>
            <a:ext cx="1067117" cy="1070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4090B-D39F-A64C-B666-0B2EEBD03B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 rot="16200000">
            <a:off x="7677736" y="5764403"/>
            <a:ext cx="1067117" cy="1070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BA01A0-41D3-3A47-A71D-5A3A5B719D13}"/>
              </a:ext>
            </a:extLst>
          </p:cNvPr>
          <p:cNvSpPr txBox="1"/>
          <p:nvPr/>
        </p:nvSpPr>
        <p:spPr>
          <a:xfrm>
            <a:off x="2895601" y="1873415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5E6CA-B5C0-CE49-BAF9-17BF0532036E}"/>
              </a:ext>
            </a:extLst>
          </p:cNvPr>
          <p:cNvSpPr txBox="1"/>
          <p:nvPr/>
        </p:nvSpPr>
        <p:spPr>
          <a:xfrm>
            <a:off x="1913168" y="3670751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5B99E-5B5F-8E48-886B-9BA0F577D5C1}"/>
              </a:ext>
            </a:extLst>
          </p:cNvPr>
          <p:cNvSpPr txBox="1"/>
          <p:nvPr/>
        </p:nvSpPr>
        <p:spPr>
          <a:xfrm>
            <a:off x="3915228" y="367926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D0C66-38B6-9148-927C-108C8E8F7A15}"/>
              </a:ext>
            </a:extLst>
          </p:cNvPr>
          <p:cNvSpPr txBox="1"/>
          <p:nvPr/>
        </p:nvSpPr>
        <p:spPr>
          <a:xfrm>
            <a:off x="1923141" y="3979326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A356A5-A0AB-A947-BFCB-635C1EDFD5B2}"/>
              </a:ext>
            </a:extLst>
          </p:cNvPr>
          <p:cNvSpPr txBox="1"/>
          <p:nvPr/>
        </p:nvSpPr>
        <p:spPr>
          <a:xfrm>
            <a:off x="3973288" y="3987852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A1C91-9E21-4744-AF49-55A780417099}"/>
              </a:ext>
            </a:extLst>
          </p:cNvPr>
          <p:cNvSpPr txBox="1"/>
          <p:nvPr/>
        </p:nvSpPr>
        <p:spPr>
          <a:xfrm>
            <a:off x="2913746" y="202915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93EB40-2261-E146-B206-C720D73B3596}"/>
              </a:ext>
            </a:extLst>
          </p:cNvPr>
          <p:cNvSpPr txBox="1"/>
          <p:nvPr/>
        </p:nvSpPr>
        <p:spPr>
          <a:xfrm>
            <a:off x="2913746" y="2191925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B039CBC-7159-0A4A-B91F-EB58EA28F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2"/>
    </mc:Choice>
    <mc:Fallback xmlns="">
      <p:transition spd="slow" advTm="3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Match the whole to the part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Whole                                          Part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A764B-009B-814A-8C2D-8A5ED2AEC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8" t="3597" b="7514"/>
          <a:stretch/>
        </p:blipFill>
        <p:spPr>
          <a:xfrm>
            <a:off x="145143" y="2275113"/>
            <a:ext cx="2017485" cy="198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4F2E6-2134-FE49-83E5-587152C2E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8" t="3598" r="49048" b="52348"/>
          <a:stretch/>
        </p:blipFill>
        <p:spPr>
          <a:xfrm rot="5400000">
            <a:off x="8321063" y="3868584"/>
            <a:ext cx="1067115" cy="1070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6E36A0-0227-EC48-BEA3-FAD6B3DD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921" y="2123658"/>
            <a:ext cx="1670957" cy="167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0D47ED-F79E-AB42-8951-A99B7D942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264" y="5208088"/>
            <a:ext cx="1436914" cy="143691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9B4B517-15EB-ED4B-BBB6-F1D84FF36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8"/>
    </mc:Choice>
    <mc:Fallback xmlns="">
      <p:transition spd="slow" advTm="2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Match the whole to the part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Whole                                          Part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Try task one.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A764B-009B-814A-8C2D-8A5ED2AEC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8" t="3597" b="7514"/>
          <a:stretch/>
        </p:blipFill>
        <p:spPr>
          <a:xfrm>
            <a:off x="145143" y="2275113"/>
            <a:ext cx="2017485" cy="198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54F2E6-2134-FE49-83E5-587152C2E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8" t="3598" r="49048" b="52348"/>
          <a:stretch/>
        </p:blipFill>
        <p:spPr>
          <a:xfrm rot="5400000">
            <a:off x="8321063" y="3868584"/>
            <a:ext cx="1067115" cy="1070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6E36A0-0227-EC48-BEA3-FAD6B3DD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921" y="2123658"/>
            <a:ext cx="1670957" cy="167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0D47ED-F79E-AB42-8951-A99B7D942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264" y="5208088"/>
            <a:ext cx="1436914" cy="14369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82A4A64-2EA8-024A-9A6D-D6BFCE1D9FEF}"/>
              </a:ext>
            </a:extLst>
          </p:cNvPr>
          <p:cNvSpPr/>
          <p:nvPr/>
        </p:nvSpPr>
        <p:spPr>
          <a:xfrm>
            <a:off x="8047264" y="3829231"/>
            <a:ext cx="1436914" cy="13788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57BE29-94BD-3647-9454-B5B90FDA74DD}"/>
              </a:ext>
            </a:extLst>
          </p:cNvPr>
          <p:cNvCxnSpPr/>
          <p:nvPr/>
        </p:nvCxnSpPr>
        <p:spPr>
          <a:xfrm>
            <a:off x="7850990" y="3987614"/>
            <a:ext cx="120073" cy="110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9063B-CA3E-064E-8959-ABB12643525F}"/>
              </a:ext>
            </a:extLst>
          </p:cNvPr>
          <p:cNvCxnSpPr/>
          <p:nvPr/>
        </p:nvCxnSpPr>
        <p:spPr>
          <a:xfrm flipV="1">
            <a:off x="7975683" y="3802887"/>
            <a:ext cx="143162" cy="3186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A5DE448-A8E7-8745-A5DB-6726FB901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3"/>
    </mc:Choice>
    <mc:Fallback xmlns="">
      <p:transition spd="slow" advTm="1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Shade one part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EF09868-69F4-A24F-98D9-B6C4B0AE9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12719"/>
              </p:ext>
            </p:extLst>
          </p:nvPr>
        </p:nvGraphicFramePr>
        <p:xfrm>
          <a:off x="1651000" y="1227666"/>
          <a:ext cx="6604000" cy="804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49885861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25871919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93850845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272643336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590261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DA5D6A1F-BAFF-3042-831D-CE813B3BEC42}"/>
              </a:ext>
            </a:extLst>
          </p:cNvPr>
          <p:cNvSpPr/>
          <p:nvPr/>
        </p:nvSpPr>
        <p:spPr>
          <a:xfrm>
            <a:off x="3659142" y="2801846"/>
            <a:ext cx="2017214" cy="19079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A2392A56-D26B-2042-928E-32D404162747}"/>
              </a:ext>
            </a:extLst>
          </p:cNvPr>
          <p:cNvSpPr/>
          <p:nvPr/>
        </p:nvSpPr>
        <p:spPr>
          <a:xfrm>
            <a:off x="3657872" y="2802481"/>
            <a:ext cx="2017214" cy="1914662"/>
          </a:xfrm>
          <a:prstGeom prst="chord">
            <a:avLst>
              <a:gd name="adj1" fmla="val 5347915"/>
              <a:gd name="adj2" fmla="val 162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1738CA2-BA88-B540-9495-AAAD7D20F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9"/>
    </mc:Choice>
    <mc:Fallback xmlns="">
      <p:transition spd="slow" advTm="27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506857" cy="6764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Shade one part</a:t>
                </a:r>
              </a:p>
              <a:p>
                <a:pPr algn="ctr"/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(quarter)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(half)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Try task two.</a:t>
                </a:r>
                <a:endParaRPr lang="en-GB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506857" cy="6764993"/>
              </a:xfrm>
              <a:prstGeom prst="rect">
                <a:avLst/>
              </a:prstGeom>
              <a:blipFill>
                <a:blip r:embed="rId4"/>
                <a:stretch>
                  <a:fillRect l="-2537" t="-1876" b="-2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EF09868-69F4-A24F-98D9-B6C4B0AE9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62405"/>
              </p:ext>
            </p:extLst>
          </p:nvPr>
        </p:nvGraphicFramePr>
        <p:xfrm>
          <a:off x="1651000" y="1227666"/>
          <a:ext cx="6604000" cy="804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49885861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25871919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93850845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272643336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590261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8CA54662-5A11-3D41-9CB2-3155A2A6F9A9}"/>
              </a:ext>
            </a:extLst>
          </p:cNvPr>
          <p:cNvSpPr/>
          <p:nvPr/>
        </p:nvSpPr>
        <p:spPr>
          <a:xfrm>
            <a:off x="3672251" y="2802481"/>
            <a:ext cx="2017214" cy="190790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BF1D4411-3554-E549-ADAB-96AAE201756E}"/>
              </a:ext>
            </a:extLst>
          </p:cNvPr>
          <p:cNvSpPr/>
          <p:nvPr/>
        </p:nvSpPr>
        <p:spPr>
          <a:xfrm>
            <a:off x="3657872" y="2802481"/>
            <a:ext cx="2017214" cy="1914662"/>
          </a:xfrm>
          <a:prstGeom prst="chord">
            <a:avLst>
              <a:gd name="adj1" fmla="val 5347915"/>
              <a:gd name="adj2" fmla="val 1620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0A90CB-E635-C549-A4BB-F9856E45A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4"/>
    </mc:Choice>
    <mc:Fallback xmlns="">
      <p:transition spd="slow" advTm="2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Equal groups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groups of 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A7D7F-72F2-DA41-87F2-3FD0C557F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806" y="1319893"/>
            <a:ext cx="2882900" cy="288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0D0CE-FB27-8E4E-9A14-CB7C4DC3C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178" y="1319893"/>
            <a:ext cx="2882900" cy="2882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2BDCB8-0C0D-7349-8354-87B3061FED53}"/>
              </a:ext>
            </a:extLst>
          </p:cNvPr>
          <p:cNvSpPr/>
          <p:nvPr/>
        </p:nvSpPr>
        <p:spPr>
          <a:xfrm>
            <a:off x="2002064" y="4557486"/>
            <a:ext cx="1190171" cy="1132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24805-9CB9-5348-AEEF-D92D1BCB2D24}"/>
              </a:ext>
            </a:extLst>
          </p:cNvPr>
          <p:cNvSpPr/>
          <p:nvPr/>
        </p:nvSpPr>
        <p:spPr>
          <a:xfrm>
            <a:off x="6334578" y="4557486"/>
            <a:ext cx="1190171" cy="1132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8C27FE2-2819-4940-881F-AEB43D8C4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3"/>
    </mc:Choice>
    <mc:Fallback xmlns="">
      <p:transition spd="slow" advTm="1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Equal groups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 groups of 5 flowers.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Try task three.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3B5EE-3BD0-0A43-9B1A-343679ED9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806" y="1319893"/>
            <a:ext cx="2882900" cy="288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AE2AF-CAD4-AE4A-B743-6B0686306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178" y="1319893"/>
            <a:ext cx="2882900" cy="28829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EF911D-01B6-9D46-A177-33478435AB07}"/>
              </a:ext>
            </a:extLst>
          </p:cNvPr>
          <p:cNvSpPr/>
          <p:nvPr/>
        </p:nvSpPr>
        <p:spPr>
          <a:xfrm>
            <a:off x="1915886" y="1175657"/>
            <a:ext cx="2452914" cy="32512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FAABD1-E13A-8E4F-BFEB-1C69A2F6DBE2}"/>
              </a:ext>
            </a:extLst>
          </p:cNvPr>
          <p:cNvSpPr/>
          <p:nvPr/>
        </p:nvSpPr>
        <p:spPr>
          <a:xfrm>
            <a:off x="5127171" y="1175657"/>
            <a:ext cx="2452914" cy="32512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951310-CCF7-6E40-836D-86BD8F552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2"/>
    </mc:Choice>
    <mc:Fallback xmlns="">
      <p:transition spd="slow" advTm="1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Try the challenges on the worksheet if you are confident. 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7D8162-6D5F-3040-99BE-7DC46973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4"/>
    </mc:Choice>
    <mc:Fallback xmlns="">
      <p:transition spd="slow" advTm="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88</Words>
  <Application>Microsoft Office PowerPoint</Application>
  <PresentationFormat>A4 Paper (210x297 mm)</PresentationFormat>
  <Paragraphs>63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Hall, Linda</cp:lastModifiedBy>
  <cp:revision>11</cp:revision>
  <dcterms:created xsi:type="dcterms:W3CDTF">2021-01-12T12:51:38Z</dcterms:created>
  <dcterms:modified xsi:type="dcterms:W3CDTF">2021-01-14T17:08:21Z</dcterms:modified>
</cp:coreProperties>
</file>