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6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0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26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4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48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2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90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1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31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91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3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9391-B179-4C6C-861F-5E453F78FF2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F626-9F00-4B21-9613-C2A279F79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7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to make a prediction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8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8108014" cy="6093296"/>
          </a:xfrm>
        </p:spPr>
      </p:pic>
    </p:spTree>
    <p:extLst>
      <p:ext uri="{BB962C8B-B14F-4D97-AF65-F5344CB8AC3E}">
        <p14:creationId xmlns:p14="http://schemas.microsoft.com/office/powerpoint/2010/main" val="105282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7774822" cy="6074823"/>
          </a:xfrm>
        </p:spPr>
      </p:pic>
    </p:spTree>
    <p:extLst>
      <p:ext uri="{BB962C8B-B14F-4D97-AF65-F5344CB8AC3E}">
        <p14:creationId xmlns:p14="http://schemas.microsoft.com/office/powerpoint/2010/main" val="334096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626299" cy="6597352"/>
          </a:xfrm>
        </p:spPr>
      </p:pic>
    </p:spTree>
    <p:extLst>
      <p:ext uri="{BB962C8B-B14F-4D97-AF65-F5344CB8AC3E}">
        <p14:creationId xmlns:p14="http://schemas.microsoft.com/office/powerpoint/2010/main" val="15463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Using chapter 1 and chapter 2, can you predict who you think is the cake thief? Explain your answer.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370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Learning intention: to make a prediction</vt:lpstr>
      <vt:lpstr>PowerPoint Presentation</vt:lpstr>
      <vt:lpstr>PowerPoint Presentation</vt:lpstr>
      <vt:lpstr>PowerPoint Presentation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to make a prediction</dc:title>
  <dc:creator>Cook, Sarah</dc:creator>
  <cp:lastModifiedBy>Cook, Sarah</cp:lastModifiedBy>
  <cp:revision>1</cp:revision>
  <dcterms:created xsi:type="dcterms:W3CDTF">2021-02-24T09:40:54Z</dcterms:created>
  <dcterms:modified xsi:type="dcterms:W3CDTF">2021-02-24T09:44:29Z</dcterms:modified>
</cp:coreProperties>
</file>