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F765-065F-42B9-BEFF-05C92BF45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0BDEA-B95D-43E5-B603-7F75C7A16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4F90-8E63-4AF0-A8AE-51568DCF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1891-0F30-4C03-935C-5DC5CBDF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993D3-8661-48FD-B117-002C736F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3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91D9-3AC6-46D7-A258-75BC3268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A33A7-225E-4783-A23C-1EEF5C02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57B8-2118-4AA7-BD39-72F1484E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FCE3-70FB-4174-8D26-76C51F97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9D43-8865-49D3-B44D-08BDA188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61927-35BA-4EC3-BBD6-7906826C0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B9DDF-B543-4AF4-A265-14A87EACB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2CDDE-79F3-469D-9A18-225116C1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6654-FC68-4CA2-B5F6-3265C612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029E-A53C-4515-BD43-CFC88F51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6F07-D3F7-4B42-8932-E011BB9E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2EA9-484B-4BC0-99F8-5B482DA3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11F1-020A-4517-8555-D6FEFDAA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FC8F4-60D3-4CBA-981E-A4B739B2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FAF-1DB7-4758-91A2-70CB3FF6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9949-0C66-4708-9A22-88B021F1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1F86E-E198-4D95-9AE7-2C54DF6D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185A-807F-47E7-8B20-746A0B6C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A601-B2BA-4215-9946-572EA40E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67A18-C763-4E45-BC68-8482718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FF67-4805-4014-BD6B-FFFEA4FD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D0C9-B310-46DE-AF41-186406050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629C5-F587-4D8A-823C-2876C61CF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65E5B-97B8-440F-8800-17B36D53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02C98-289A-4DA4-A444-881FB98F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1992-610B-4746-B21F-D271DC0E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76A0-F1E5-4DBB-89E5-E22C767A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B99A-CDBF-42FF-A7F7-7205FE9B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5D837-FACA-4C12-B602-56F7D40DA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411CE-86F7-4BD2-BA16-C65EF569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AA332-B9FA-41AC-98FE-CBD6CDE2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02690-CA51-4A52-A105-F476E833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E59C9-CDB8-4F77-A294-FA626E43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ADD50-D2D0-45C2-B4BF-D67B7B35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3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25F5-C607-46E3-8443-2CAFA200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15663-3697-4A93-8399-01FA158B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6A172-94F6-4888-8CB1-B758CBC9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BE706-F3E9-4ED5-858D-4BD9175C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E0AF5-7F15-4F83-A90F-7A7B5EFC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9570B-AA7D-4A65-8E19-2B6C11E7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DC2A-E01C-46D3-8D05-EDFB5D97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D8D1-08AA-4151-85D0-7F3BEC96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4C0-5B52-4F5A-9433-94AE6953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1933F-7EF6-4EF4-B378-D306412E3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CC23A-9ABD-42BC-9FAF-5B7DD5AA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F9E40-8235-4F0D-BBD7-D4A9D335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AD584-52F1-47EE-A2C5-8F5E428D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3E64-E6F6-40DE-908C-9F9F6266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7416-7D44-4212-9B57-DAF10678D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792FA-5ACA-42D4-BDDF-E7B997EB4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D9E4A-09AE-40EC-BDCD-178FCE24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0BFED-6074-4DFE-BF17-8456F7D5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F757-65B1-4EF8-A702-3B18C6A6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60412-343E-476E-A932-174C293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F08D4-4077-4B63-B90D-F66C307D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12A4A-51C3-45EE-BC94-22407B891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97BB-D312-4154-9420-CD9C0954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17D8-C774-40BC-B656-5EB816BBD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5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EFF84D-D115-4484-A943-11F706A53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5" t="45833" r="36719" b="18594"/>
          <a:stretch/>
        </p:blipFill>
        <p:spPr>
          <a:xfrm>
            <a:off x="1302440" y="497836"/>
            <a:ext cx="8358396" cy="586232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8DF6C-5C80-4B96-94E5-580ECF804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1008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9369E-3AE1-4436-81FD-CE71A6630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78" t="42122" r="35761" b="22499"/>
          <a:stretch/>
        </p:blipFill>
        <p:spPr>
          <a:xfrm>
            <a:off x="662609" y="520809"/>
            <a:ext cx="7924800" cy="557784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868C44-03F2-4F76-BBA5-ED0F90395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0260" y="19580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9930" y="3896138"/>
            <a:ext cx="307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surprise does he get?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8905EE-90F3-47D3-998E-8ACD44FC7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19" t="41524" r="37422" b="30546"/>
          <a:stretch/>
        </p:blipFill>
        <p:spPr>
          <a:xfrm>
            <a:off x="1152524" y="1352550"/>
            <a:ext cx="7248525" cy="440167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239149-76EE-4237-9C43-0EC6CAD79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3026" y="2673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B3D01E-C2A9-4AB9-822A-3C65DE6519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359" t="40691" r="35469" b="25543"/>
          <a:stretch/>
        </p:blipFill>
        <p:spPr>
          <a:xfrm>
            <a:off x="1065970" y="682600"/>
            <a:ext cx="8237056" cy="597493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0CFFDB-55A0-494D-9D10-9560A654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178573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21489C-D6D9-4306-B70D-38DD09CB61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31242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04C185-4666-4F6A-A697-6AC0A8EAB7D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5218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E44C8-7A4C-4AF8-A45E-A0E28F6F4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3" t="39608" r="35000" b="23273"/>
          <a:stretch/>
        </p:blipFill>
        <p:spPr>
          <a:xfrm>
            <a:off x="1457739" y="818322"/>
            <a:ext cx="8189843" cy="56562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5EB5A-97C7-4D49-B286-73C39B6FC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5043" y="1944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9D768-1C0D-40E5-89B6-2C19BB56F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91" t="36746" r="35000" b="25205"/>
          <a:stretch/>
        </p:blipFill>
        <p:spPr>
          <a:xfrm>
            <a:off x="1139686" y="799801"/>
            <a:ext cx="6692348" cy="475481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A08BA7-DF26-457C-B328-ED034E65B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3826" y="179898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8626" y="3816625"/>
            <a:ext cx="3074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does Black Hat Bob want to catch a big fat fish?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1B8232-81B6-4314-85A6-FC56EB4F2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0" t="38642" r="35761" b="25205"/>
          <a:stretch/>
        </p:blipFill>
        <p:spPr>
          <a:xfrm>
            <a:off x="755375" y="851453"/>
            <a:ext cx="7977808" cy="55459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F7206-3D9B-48B0-A02D-26FFFC9E1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0504" y="180886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9200" y="4253946"/>
            <a:ext cx="307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he will catch?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62C29-FF78-472E-947F-AE8D7461F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9" t="40576" r="35267" b="22304"/>
          <a:stretch/>
        </p:blipFill>
        <p:spPr>
          <a:xfrm>
            <a:off x="1948070" y="672547"/>
            <a:ext cx="7421217" cy="551290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417644-7080-4973-8010-7A769CF1C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0" y="323021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3514" y="4558746"/>
            <a:ext cx="307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he feeling?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114C8-B57F-4D33-94C7-2B8BD6251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4" t="41735" r="37049" b="22112"/>
          <a:stretch/>
        </p:blipFill>
        <p:spPr>
          <a:xfrm>
            <a:off x="1060175" y="395048"/>
            <a:ext cx="8441634" cy="60679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D3B93D-D806-4E51-95EB-41F2D3C87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661" y="2869095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9774" y="4439477"/>
            <a:ext cx="307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he feeling now?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E9123-8F97-4BA3-9E79-2A65B0C90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92" t="38062" r="36304" b="25012"/>
          <a:stretch/>
        </p:blipFill>
        <p:spPr>
          <a:xfrm>
            <a:off x="1630017" y="372498"/>
            <a:ext cx="8481393" cy="61130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977EFC-35D7-4915-981F-1B5976AC1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1478" y="150743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0104" y="4837043"/>
            <a:ext cx="22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has his mood changed?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44</Words>
  <Application>Microsoft Office PowerPoint</Application>
  <PresentationFormat>Widescreen</PresentationFormat>
  <Paragraphs>6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Conroy, Bekki</cp:lastModifiedBy>
  <cp:revision>4</cp:revision>
  <dcterms:created xsi:type="dcterms:W3CDTF">2021-02-09T06:40:52Z</dcterms:created>
  <dcterms:modified xsi:type="dcterms:W3CDTF">2021-02-09T12:15:31Z</dcterms:modified>
</cp:coreProperties>
</file>