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29029EF-4ABD-4FC8-BCD2-D0E3C54DC076}" type="slidenum">
              <a:t>‹#›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03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6443F1-B255-4C15-ADE5-43D7B40FDA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2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B53C400-A696-4541-BA96-54DEF50A8E8D}" type="slidenum">
              <a:t>1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08C2AAF-460B-472B-9023-EFB7E510A050}" type="slidenum">
              <a:t>2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0B59197-0F5F-4673-BB77-F618EBF5E348}" type="slidenum">
              <a:t>3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DA3090-031E-4D04-973F-856241396C5F}" type="slidenum">
              <a:t>4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096A413-6BBE-4F5C-B828-0629D36B0271}" type="slidenum">
              <a:t>5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F66E030-474B-42B0-98E4-352623051862}" type="slidenum">
              <a:t>7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3880" y="3602160"/>
            <a:ext cx="9144000" cy="1655640"/>
          </a:xfrm>
        </p:spPr>
        <p:txBody>
          <a:bodyPr anchorCtr="1"/>
          <a:lstStyle>
            <a:lvl1pPr algn="ctr">
              <a:defRPr sz="2400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72407-408C-4DBF-A0D9-4532B1ADB248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819682-D57D-4761-A842-938FE2017D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2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71601-C3F7-4CA4-B10A-EA4DCB30A41F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2EE0E0-C26D-480C-B1B7-45122607EA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5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080" y="1122480"/>
            <a:ext cx="2743199" cy="500868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480" y="1122480"/>
            <a:ext cx="8077320" cy="50086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D9683-5756-42A3-A25D-596016F825C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ECCE3-2AAD-46B2-B088-DDEB913FA1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0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3880" y="1122480"/>
            <a:ext cx="9144000" cy="2387520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3880" y="3602160"/>
            <a:ext cx="9144000" cy="1655640"/>
          </a:xfrm>
        </p:spPr>
        <p:txBody>
          <a:bodyPr anchorCtr="1"/>
          <a:lstStyle>
            <a:lvl1pPr algn="ctr">
              <a:buNone/>
              <a:defRPr sz="2400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688F0B-FC0B-4D9F-B4DB-F3EF5D4F10FD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9FD881-F39B-431C-AD4E-3E34473356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10515240" cy="435096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AA8CB-6348-4415-B169-DDE1EFA03131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E401EB-0F60-4E05-8615-E5992A2A6E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8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959" y="1709640"/>
            <a:ext cx="10515600" cy="2852640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959" y="4589640"/>
            <a:ext cx="10515600" cy="1500119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D4BCA-08A0-415C-B6FD-7B80BB016CDE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B929D4-893D-4C78-A586-23908827A9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8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5181480" cy="435132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200" y="1825560"/>
            <a:ext cx="5181480" cy="435132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542D9-2FDD-4314-A534-BC09E50175FF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FC37C-EDC7-4E15-9A73-F8B6D27135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4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365040"/>
            <a:ext cx="10515600" cy="1325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879" y="1681200"/>
            <a:ext cx="5157720" cy="82404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839879" y="2505240"/>
            <a:ext cx="5157720" cy="368460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3280" cy="82404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200" y="2505240"/>
            <a:ext cx="5183280" cy="368460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CB2B0C-47BE-4272-9E3E-644B6D3E2334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AF798-4D01-4DDA-9B20-FDAA46694DF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6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AB6D4-4B95-429F-B826-CD6E7AAAA149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7C141-A59C-49E7-A3F0-B527C663B5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8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7B39E-3705-4578-A8E0-42D3254EF7AE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6E154-FC74-4592-A996-BDB2801E2F05}" type="slidenum">
              <a:t>‹#›</a:t>
            </a:fld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lang="en-GB">
                <a:latin typeface="Arial" pitchFamily="18"/>
              </a:defRPr>
            </a:lvl1pPr>
          </a:lstStyle>
          <a:p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 lang="en-GB" sz="3200">
                <a:ln>
                  <a:noFill/>
                </a:ln>
                <a:latin typeface="Arial" pitchFamily="18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32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5FC5E-C52F-4F3A-88AE-D7C4370F7F27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305511-3576-43DE-B5E2-FF82B0B06E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1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59DBD-9E6C-4F9E-BD16-05A9B6BD4AB0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7A76C-34CF-40F7-9AE1-6F7C9EB6DAF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/>
          <a:lstStyle>
            <a:lvl1pPr algn="ctr" hangingPunct="0">
              <a:defRPr lang="en-GB">
                <a:latin typeface="Arial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5F7F3B-7C55-4AE8-9122-267E3264B781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6EE8F4-07DE-4F7D-82E7-30D75083A3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5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B2728-F9A5-4C01-841F-8A0FA3D2E265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00505A-CFDF-47C0-94F4-64EE93B212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3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60" y="365040"/>
            <a:ext cx="2628720" cy="58118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080" y="365040"/>
            <a:ext cx="7734239" cy="58118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A96B5-1576-4601-A93F-2011DD112B48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BC0199-953D-47D5-BDB5-79B3A749F1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0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959" y="1709640"/>
            <a:ext cx="10515600" cy="2852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959" y="4589640"/>
            <a:ext cx="10515600" cy="1500119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175F29-E729-4127-9FF6-AAC000C8D2C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8FB859-F341-4F00-A35F-09AB4D03CA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3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09480" y="1604880"/>
            <a:ext cx="5410079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200" y="1604880"/>
            <a:ext cx="5410079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244986-A4E5-4F30-8A29-97ED9B6A0BFC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17147-2F76-48F6-9631-421139086B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365040"/>
            <a:ext cx="10515600" cy="1325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879" y="1681200"/>
            <a:ext cx="5157720" cy="82404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839879" y="2505240"/>
            <a:ext cx="5157720" cy="368460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3280" cy="82404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200" y="2505240"/>
            <a:ext cx="5183280" cy="368460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EF957F-7ACE-454D-A0A8-7AC24DECA034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43C549-2807-44A1-8560-31CDB515DF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10B77-3133-4CE6-80D4-39CA57D76520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BCC4C-1D6F-46FC-81E5-62E799A16B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A3B97-4320-4EF1-B0C9-03FE7F92426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5AA29-6AF8-4571-A17F-00FB3EBF4342}" type="slidenum">
              <a:t>‹#›</a:t>
            </a:fld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lang="en-GB" sz="4400">
                <a:latin typeface="Arial" pitchFamily="18"/>
              </a:defRPr>
            </a:lvl1pPr>
          </a:lstStyle>
          <a:p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GB" sz="3200">
                <a:ln>
                  <a:noFill/>
                </a:ln>
                <a:latin typeface="Arial" pitchFamily="18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32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E0977-BC78-44B5-9A97-797106F3C2A9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59CCC-039C-498B-8F5F-084D66246A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1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lIns="0" tIns="0" rIns="0" bIns="0" anchor="t"/>
          <a:lstStyle>
            <a:lvl1pPr algn="ctr" hangingPunct="0">
              <a:defRPr lang="en-GB" sz="4400">
                <a:latin typeface="Arial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27E78-290E-49C0-AAE1-5989C0AB5106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DFCD2-64EA-4BAB-9DB7-AF8D40416F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5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F77790C-819B-42CA-A937-477EA90BD67D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4203D91-2B74-4531-958B-8AFDD0E8C6AF}" type="slidenum">
              <a:t>‹#›</a:t>
            </a:fld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spc="0" baseline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None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E3C2E9-39F2-4821-9B6F-E492F6E0329B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D57CBB-5F7A-4D9A-BC54-E5720DB8E02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 baseline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0" marR="0" lvl="1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75000"/>
        <a:buFont typeface="StarSymbol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0" marR="0" lvl="2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0" marR="0" lvl="3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75000"/>
        <a:buFont typeface="StarSymbol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0" marR="0" lvl="4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0" marR="0" lvl="5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marL="0" marR="0" lvl="6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marL="0" marR="0" lvl="7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5663520" y="288000"/>
            <a:ext cx="6000480" cy="6379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You are going to read the story ‘A big bag of cash’.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 this story you will hear words with the sound: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oo sound is in the words: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wood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stood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Look at the picture. What can you see? What will happen in the story?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439" y="346680"/>
            <a:ext cx="4957560" cy="598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0" y="0"/>
            <a:ext cx="9104040" cy="770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Let’s read these words together. These are words you will come across in the story.</a:t>
            </a:r>
          </a:p>
        </p:txBody>
      </p:sp>
      <p:sp>
        <p:nvSpPr>
          <p:cNvPr id="3" name="TextBox 1"/>
          <p:cNvSpPr/>
          <p:nvPr/>
        </p:nvSpPr>
        <p:spPr>
          <a:xfrm>
            <a:off x="515159" y="1107720"/>
            <a:ext cx="4198320" cy="3859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Green Words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oo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ro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bb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ri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ow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sh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ot</a:t>
            </a:r>
          </a:p>
        </p:txBody>
      </p:sp>
      <p:sp>
        <p:nvSpPr>
          <p:cNvPr id="4" name="TextBox 2"/>
          <p:cNvSpPr/>
          <p:nvPr/>
        </p:nvSpPr>
        <p:spPr>
          <a:xfrm>
            <a:off x="3541679" y="1107720"/>
            <a:ext cx="6657840" cy="28083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Red Words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sng" strike="noStrike" kern="1200" spc="0" baseline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sng" strike="noStrike" kern="1200" spc="0" baseline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was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sng" strike="noStrike" kern="1200" spc="0" baseline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wh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0" y="5544000"/>
            <a:ext cx="10175399" cy="1394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What words can you see on these pages which have the oo sound?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Write down two other words that have the oo sound.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Who do Robin Hood and his Merry Men rob from?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41840"/>
            <a:ext cx="11376000" cy="540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" y="5472000"/>
            <a:ext cx="11820600" cy="12121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400">
                <a:latin typeface="Arial" pitchFamily="34"/>
                <a:cs typeface="Arial" pitchFamily="34"/>
              </a:rPr>
              <a:t>What did Robin dress up as when he went to the contest?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400">
                <a:latin typeface="Arial" pitchFamily="34"/>
                <a:cs typeface="Arial" pitchFamily="34"/>
              </a:rPr>
              <a:t>What did King John do when Robin hit the target?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400">
              <a:latin typeface="Arial" pitchFamily="34"/>
              <a:cs typeface="Arial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0639" y="144000"/>
            <a:ext cx="1077336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276840" y="5822640"/>
            <a:ext cx="10667160" cy="4464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400">
                <a:latin typeface="Arial" pitchFamily="34"/>
                <a:cs typeface="Arial" pitchFamily="34"/>
              </a:rPr>
              <a:t>What did King John tell his men to do?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400">
                <a:latin typeface="Arial" pitchFamily="34"/>
                <a:cs typeface="Arial" pitchFamily="34"/>
              </a:rPr>
              <a:t>When Robin ran off, what was he clutching?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00" y="144000"/>
            <a:ext cx="1149120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/>
            <a:endParaRPr lang="en-GB">
              <a:latin typeface="Arial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5354280" cy="452592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hangingPunct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31600" y="1604520"/>
            <a:ext cx="5354280" cy="452592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hangingPunct="0">
              <a:buNone/>
            </a:pPr>
            <a:r>
              <a:rPr lang="en-GB"/>
              <a:t>Why did John Little think it was a good plan?</a:t>
            </a:r>
          </a:p>
          <a:p>
            <a:pPr lvl="0" hangingPunct="0">
              <a:buNone/>
            </a:pPr>
            <a:endParaRPr lang="en-GB"/>
          </a:p>
          <a:p>
            <a:pPr lvl="0" hangingPunct="0">
              <a:buNone/>
            </a:pPr>
            <a:r>
              <a:rPr lang="en-GB"/>
              <a:t>Do you think they will get caught? Explain why.</a:t>
            </a:r>
          </a:p>
          <a:p>
            <a:pPr lvl="0" hangingPunct="0">
              <a:buNone/>
            </a:pPr>
            <a:endParaRPr lang="en-GB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6320" y="273600"/>
            <a:ext cx="5521680" cy="62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ap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u="sng">
                <a:latin typeface="Arial" pitchFamily="34"/>
                <a:cs typeface="Arial" pitchFamily="34"/>
              </a:rPr>
              <a:t>Recap questions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What does Robin brag about being able to do?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Where does Robin keep his arrows?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Who does Robin run away from?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When Robin jumped, what did he land in?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226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</vt:lpstr>
      <vt:lpstr>Default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</cp:revision>
  <dcterms:modified xsi:type="dcterms:W3CDTF">2021-02-22T14:22:34Z</dcterms:modified>
</cp:coreProperties>
</file>