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4" r:id="rId5"/>
    <p:sldId id="259" r:id="rId6"/>
    <p:sldId id="260" r:id="rId7"/>
    <p:sldId id="261" r:id="rId8"/>
    <p:sldId id="272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26" Type="http://schemas.openxmlformats.org/officeDocument/2006/relationships/audio" Target="../media/media15.m4a"/><Relationship Id="rId3" Type="http://schemas.microsoft.com/office/2007/relationships/media" Target="../media/media4.m4a"/><Relationship Id="rId21" Type="http://schemas.microsoft.com/office/2007/relationships/media" Target="../media/media13.m4a"/><Relationship Id="rId34" Type="http://schemas.openxmlformats.org/officeDocument/2006/relationships/audio" Target="../media/media19.m4a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5" Type="http://schemas.microsoft.com/office/2007/relationships/media" Target="../media/media15.m4a"/><Relationship Id="rId33" Type="http://schemas.microsoft.com/office/2007/relationships/media" Target="../media/media19.m4a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0" Type="http://schemas.openxmlformats.org/officeDocument/2006/relationships/audio" Target="../media/media12.m4a"/><Relationship Id="rId29" Type="http://schemas.microsoft.com/office/2007/relationships/media" Target="../media/media17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24" Type="http://schemas.openxmlformats.org/officeDocument/2006/relationships/audio" Target="../media/media14.m4a"/><Relationship Id="rId32" Type="http://schemas.openxmlformats.org/officeDocument/2006/relationships/audio" Target="../media/media18.m4a"/><Relationship Id="rId5" Type="http://schemas.microsoft.com/office/2007/relationships/media" Target="../media/media5.m4a"/><Relationship Id="rId15" Type="http://schemas.microsoft.com/office/2007/relationships/media" Target="../media/media10.m4a"/><Relationship Id="rId23" Type="http://schemas.microsoft.com/office/2007/relationships/media" Target="../media/media14.m4a"/><Relationship Id="rId28" Type="http://schemas.openxmlformats.org/officeDocument/2006/relationships/audio" Target="../media/media16.m4a"/><Relationship Id="rId36" Type="http://schemas.openxmlformats.org/officeDocument/2006/relationships/image" Target="../media/image2.png"/><Relationship Id="rId10" Type="http://schemas.openxmlformats.org/officeDocument/2006/relationships/audio" Target="../media/media7.m4a"/><Relationship Id="rId19" Type="http://schemas.microsoft.com/office/2007/relationships/media" Target="../media/media12.m4a"/><Relationship Id="rId31" Type="http://schemas.microsoft.com/office/2007/relationships/media" Target="../media/media18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audio" Target="../media/media13.m4a"/><Relationship Id="rId27" Type="http://schemas.microsoft.com/office/2007/relationships/media" Target="../media/media16.m4a"/><Relationship Id="rId30" Type="http://schemas.openxmlformats.org/officeDocument/2006/relationships/audio" Target="../media/media17.m4a"/><Relationship Id="rId35" Type="http://schemas.openxmlformats.org/officeDocument/2006/relationships/slideLayout" Target="../slideLayouts/slideLayout2.xml"/><Relationship Id="rId8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331816"/>
            <a:ext cx="60007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‘Fun at night.’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book you will hear words with the sound: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8F17FED-79DF-4F2C-9ACA-76FBD568D5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78" t="19909" r="36333" b="14837"/>
          <a:stretch/>
        </p:blipFill>
        <p:spPr>
          <a:xfrm>
            <a:off x="217289" y="77810"/>
            <a:ext cx="4789689" cy="6486928"/>
          </a:xfrm>
          <a:prstGeom prst="rect">
            <a:avLst/>
          </a:prstGeom>
        </p:spPr>
      </p:pic>
      <p:pic>
        <p:nvPicPr>
          <p:cNvPr id="26" name="igh">
            <a:hlinkClick r:id="" action="ppaction://media"/>
            <a:extLst>
              <a:ext uri="{FF2B5EF4-FFF2-40B4-BE49-F238E27FC236}">
                <a16:creationId xmlns:a16="http://schemas.microsoft.com/office/drawing/2014/main" id="{7BDD66F7-7B14-4663-868C-CA48833C6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86863" y="1487906"/>
            <a:ext cx="609600" cy="609600"/>
          </a:xfrm>
          <a:prstGeom prst="rect">
            <a:avLst/>
          </a:prstGeom>
        </p:spPr>
      </p:pic>
      <p:pic>
        <p:nvPicPr>
          <p:cNvPr id="27" name="words">
            <a:hlinkClick r:id="" action="ppaction://media"/>
            <a:extLst>
              <a:ext uri="{FF2B5EF4-FFF2-40B4-BE49-F238E27FC236}">
                <a16:creationId xmlns:a16="http://schemas.microsoft.com/office/drawing/2014/main" id="{E9650511-B670-4B66-A2AE-D1FA099CCC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3326" y="332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5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EB49-28B4-4D48-ACCD-4A6BF70D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0AE3F-3988-4937-BD12-284D2B06A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foxes hunt at night?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might some bugs light up at night?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animals come out at dusk?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pattern might you see in the night sky?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might you see when you look up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night sky if you are in the right spot?</a:t>
            </a:r>
          </a:p>
        </p:txBody>
      </p:sp>
    </p:spTree>
    <p:extLst>
      <p:ext uri="{BB962C8B-B14F-4D97-AF65-F5344CB8AC3E}">
        <p14:creationId xmlns:p14="http://schemas.microsoft.com/office/powerpoint/2010/main" val="53805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F7BC20-A913-4E5D-939D-6A5000F36FB4}"/>
              </a:ext>
            </a:extLst>
          </p:cNvPr>
          <p:cNvSpPr txBox="1">
            <a:spLocks/>
          </p:cNvSpPr>
          <p:nvPr/>
        </p:nvSpPr>
        <p:spPr>
          <a:xfrm>
            <a:off x="545431" y="780837"/>
            <a:ext cx="10058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one of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type of book is it?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73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4" y="1107583"/>
            <a:ext cx="5324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animals		fantastic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its		s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dusk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Dragon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1328" y="1107582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eir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		ca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</a:p>
        </p:txBody>
      </p:sp>
      <p:pic>
        <p:nvPicPr>
          <p:cNvPr id="48" name="are">
            <a:hlinkClick r:id="" action="ppaction://media"/>
            <a:extLst>
              <a:ext uri="{FF2B5EF4-FFF2-40B4-BE49-F238E27FC236}">
                <a16:creationId xmlns:a16="http://schemas.microsoft.com/office/drawing/2014/main" id="{45D08778-19CF-43FA-A194-9BA90774A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00209" y="3997439"/>
            <a:ext cx="609600" cy="609600"/>
          </a:xfrm>
          <a:prstGeom prst="rect">
            <a:avLst/>
          </a:prstGeom>
        </p:spPr>
      </p:pic>
      <p:pic>
        <p:nvPicPr>
          <p:cNvPr id="50" name="some">
            <a:hlinkClick r:id="" action="ppaction://media"/>
            <a:extLst>
              <a:ext uri="{FF2B5EF4-FFF2-40B4-BE49-F238E27FC236}">
                <a16:creationId xmlns:a16="http://schemas.microsoft.com/office/drawing/2014/main" id="{FAEDECD8-C43D-4671-9ED6-4452D8750A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820577" y="5360610"/>
            <a:ext cx="609600" cy="609600"/>
          </a:xfrm>
          <a:prstGeom prst="rect">
            <a:avLst/>
          </a:prstGeom>
        </p:spPr>
      </p:pic>
      <p:pic>
        <p:nvPicPr>
          <p:cNvPr id="51" name="there">
            <a:hlinkClick r:id="" action="ppaction://media"/>
            <a:extLst>
              <a:ext uri="{FF2B5EF4-FFF2-40B4-BE49-F238E27FC236}">
                <a16:creationId xmlns:a16="http://schemas.microsoft.com/office/drawing/2014/main" id="{184CCBB3-C550-4501-BD33-A7C6F9F13A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812607" y="6130293"/>
            <a:ext cx="609600" cy="609600"/>
          </a:xfrm>
          <a:prstGeom prst="rect">
            <a:avLst/>
          </a:prstGeom>
        </p:spPr>
      </p:pic>
      <p:pic>
        <p:nvPicPr>
          <p:cNvPr id="52" name="animals">
            <a:hlinkClick r:id="" action="ppaction://media"/>
            <a:extLst>
              <a:ext uri="{FF2B5EF4-FFF2-40B4-BE49-F238E27FC236}">
                <a16:creationId xmlns:a16="http://schemas.microsoft.com/office/drawing/2014/main" id="{DAF8064F-ECDF-4B89-A138-5DC585719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909010" y="1712495"/>
            <a:ext cx="609600" cy="609600"/>
          </a:xfrm>
          <a:prstGeom prst="rect">
            <a:avLst/>
          </a:prstGeom>
        </p:spPr>
      </p:pic>
      <p:pic>
        <p:nvPicPr>
          <p:cNvPr id="53" name="rabbits">
            <a:hlinkClick r:id="" action="ppaction://media"/>
            <a:extLst>
              <a:ext uri="{FF2B5EF4-FFF2-40B4-BE49-F238E27FC236}">
                <a16:creationId xmlns:a16="http://schemas.microsoft.com/office/drawing/2014/main" id="{ABB98FD6-8067-4E47-A82C-83B53B73B4B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909010" y="2598681"/>
            <a:ext cx="609600" cy="609600"/>
          </a:xfrm>
          <a:prstGeom prst="rect">
            <a:avLst/>
          </a:prstGeom>
        </p:spPr>
      </p:pic>
      <p:pic>
        <p:nvPicPr>
          <p:cNvPr id="54" name="feeding">
            <a:hlinkClick r:id="" action="ppaction://media"/>
            <a:extLst>
              <a:ext uri="{FF2B5EF4-FFF2-40B4-BE49-F238E27FC236}">
                <a16:creationId xmlns:a16="http://schemas.microsoft.com/office/drawing/2014/main" id="{3F9A2615-738C-4FDC-9B32-9F62CE89410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909010" y="3314137"/>
            <a:ext cx="609600" cy="609600"/>
          </a:xfrm>
          <a:prstGeom prst="rect">
            <a:avLst/>
          </a:prstGeom>
        </p:spPr>
      </p:pic>
      <p:pic>
        <p:nvPicPr>
          <p:cNvPr id="55" name="dusk">
            <a:hlinkClick r:id="" action="ppaction://media"/>
            <a:extLst>
              <a:ext uri="{FF2B5EF4-FFF2-40B4-BE49-F238E27FC236}">
                <a16:creationId xmlns:a16="http://schemas.microsoft.com/office/drawing/2014/main" id="{0D844640-A82C-4731-8E01-71123DE95B3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909010" y="4029593"/>
            <a:ext cx="609600" cy="609600"/>
          </a:xfrm>
          <a:prstGeom prst="rect">
            <a:avLst/>
          </a:prstGeom>
        </p:spPr>
      </p:pic>
      <p:pic>
        <p:nvPicPr>
          <p:cNvPr id="56" name="setting">
            <a:hlinkClick r:id="" action="ppaction://media"/>
            <a:extLst>
              <a:ext uri="{FF2B5EF4-FFF2-40B4-BE49-F238E27FC236}">
                <a16:creationId xmlns:a16="http://schemas.microsoft.com/office/drawing/2014/main" id="{F375F192-600A-4336-B42E-022459D7017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860884" y="4784606"/>
            <a:ext cx="609600" cy="609600"/>
          </a:xfrm>
          <a:prstGeom prst="rect">
            <a:avLst/>
          </a:prstGeom>
        </p:spPr>
      </p:pic>
      <p:pic>
        <p:nvPicPr>
          <p:cNvPr id="57" name="dragon">
            <a:hlinkClick r:id="" action="ppaction://media"/>
            <a:extLst>
              <a:ext uri="{FF2B5EF4-FFF2-40B4-BE49-F238E27FC236}">
                <a16:creationId xmlns:a16="http://schemas.microsoft.com/office/drawing/2014/main" id="{909A8BD0-A7DD-439C-898D-28F0C46DF3C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828798" y="5512094"/>
            <a:ext cx="609600" cy="609600"/>
          </a:xfrm>
          <a:prstGeom prst="rect">
            <a:avLst/>
          </a:prstGeom>
        </p:spPr>
      </p:pic>
      <p:pic>
        <p:nvPicPr>
          <p:cNvPr id="58" name="right">
            <a:hlinkClick r:id="" action="ppaction://media"/>
            <a:extLst>
              <a:ext uri="{FF2B5EF4-FFF2-40B4-BE49-F238E27FC236}">
                <a16:creationId xmlns:a16="http://schemas.microsoft.com/office/drawing/2014/main" id="{12126874-174C-4686-83FA-B409E1CB961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755758" y="6255075"/>
            <a:ext cx="609600" cy="609600"/>
          </a:xfrm>
          <a:prstGeom prst="rect">
            <a:avLst/>
          </a:prstGeom>
        </p:spPr>
      </p:pic>
      <p:pic>
        <p:nvPicPr>
          <p:cNvPr id="59" name="sight">
            <a:hlinkClick r:id="" action="ppaction://media"/>
            <a:extLst>
              <a:ext uri="{FF2B5EF4-FFF2-40B4-BE49-F238E27FC236}">
                <a16:creationId xmlns:a16="http://schemas.microsoft.com/office/drawing/2014/main" id="{110D23A3-86C1-4349-94B8-41C7755F73D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552121" y="2582499"/>
            <a:ext cx="609600" cy="609600"/>
          </a:xfrm>
          <a:prstGeom prst="rect">
            <a:avLst/>
          </a:prstGeom>
        </p:spPr>
      </p:pic>
      <p:pic>
        <p:nvPicPr>
          <p:cNvPr id="60" name="fantastic">
            <a:hlinkClick r:id="" action="ppaction://media"/>
            <a:extLst>
              <a:ext uri="{FF2B5EF4-FFF2-40B4-BE49-F238E27FC236}">
                <a16:creationId xmlns:a16="http://schemas.microsoft.com/office/drawing/2014/main" id="{57765294-92AB-418F-AD18-80FB0057D5F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684294" y="1740569"/>
            <a:ext cx="609600" cy="609600"/>
          </a:xfrm>
          <a:prstGeom prst="rect">
            <a:avLst/>
          </a:prstGeom>
        </p:spPr>
      </p:pic>
      <p:pic>
        <p:nvPicPr>
          <p:cNvPr id="61" name="their">
            <a:hlinkClick r:id="" action="ppaction://media"/>
            <a:extLst>
              <a:ext uri="{FF2B5EF4-FFF2-40B4-BE49-F238E27FC236}">
                <a16:creationId xmlns:a16="http://schemas.microsoft.com/office/drawing/2014/main" id="{F92ED6AD-666C-48AC-8EE8-A1AB1AE25F9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00209" y="1760201"/>
            <a:ext cx="609600" cy="609600"/>
          </a:xfrm>
          <a:prstGeom prst="rect">
            <a:avLst/>
          </a:prstGeom>
        </p:spPr>
      </p:pic>
      <p:pic>
        <p:nvPicPr>
          <p:cNvPr id="62" name="you">
            <a:hlinkClick r:id="" action="ppaction://media"/>
            <a:extLst>
              <a:ext uri="{FF2B5EF4-FFF2-40B4-BE49-F238E27FC236}">
                <a16:creationId xmlns:a16="http://schemas.microsoft.com/office/drawing/2014/main" id="{B1F5CA8F-C3A6-474B-999B-18A59416B36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00209" y="2529884"/>
            <a:ext cx="609600" cy="609600"/>
          </a:xfrm>
          <a:prstGeom prst="rect">
            <a:avLst/>
          </a:prstGeom>
        </p:spPr>
      </p:pic>
      <p:pic>
        <p:nvPicPr>
          <p:cNvPr id="63" name="they">
            <a:hlinkClick r:id="" action="ppaction://media"/>
            <a:extLst>
              <a:ext uri="{FF2B5EF4-FFF2-40B4-BE49-F238E27FC236}">
                <a16:creationId xmlns:a16="http://schemas.microsoft.com/office/drawing/2014/main" id="{BAFF08DA-8B3D-4BA2-9762-988E66176F3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00209" y="3299567"/>
            <a:ext cx="609600" cy="609600"/>
          </a:xfrm>
          <a:prstGeom prst="rect">
            <a:avLst/>
          </a:prstGeom>
        </p:spPr>
      </p:pic>
      <p:pic>
        <p:nvPicPr>
          <p:cNvPr id="64" name="small">
            <a:hlinkClick r:id="" action="ppaction://media"/>
            <a:extLst>
              <a:ext uri="{FF2B5EF4-FFF2-40B4-BE49-F238E27FC236}">
                <a16:creationId xmlns:a16="http://schemas.microsoft.com/office/drawing/2014/main" id="{90C88CE3-490D-41FC-BBCA-0D4D343B94D9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700209" y="4679024"/>
            <a:ext cx="609600" cy="609600"/>
          </a:xfrm>
          <a:prstGeom prst="rect">
            <a:avLst/>
          </a:prstGeom>
        </p:spPr>
      </p:pic>
      <p:pic>
        <p:nvPicPr>
          <p:cNvPr id="65" name="called">
            <a:hlinkClick r:id="" action="ppaction://media"/>
            <a:extLst>
              <a:ext uri="{FF2B5EF4-FFF2-40B4-BE49-F238E27FC236}">
                <a16:creationId xmlns:a16="http://schemas.microsoft.com/office/drawing/2014/main" id="{8C7A4093-3311-4791-843E-0AC21148FC21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0499957" y="1769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6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4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9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88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5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0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35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4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63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9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7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86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307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353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5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98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3AF9-2A6A-45D5-9954-F8AF89739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417095"/>
            <a:ext cx="10952747" cy="57598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the key vocabulary you will read in this book. Talk to someone at home about what the words mean.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A3EF-F870-438D-A9A4-5416E9D1C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0" t="33208" r="53421" b="21624"/>
          <a:stretch/>
        </p:blipFill>
        <p:spPr>
          <a:xfrm>
            <a:off x="1255294" y="1507957"/>
            <a:ext cx="8642684" cy="50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5682314" y="368969"/>
            <a:ext cx="60765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can you see lots of at night?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649BE5-4C90-4899-A65F-024EAC4C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1507" r="21447" b="14603"/>
          <a:stretch/>
        </p:blipFill>
        <p:spPr>
          <a:xfrm>
            <a:off x="208548" y="164431"/>
            <a:ext cx="5189828" cy="65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0" y="5910470"/>
            <a:ext cx="1155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might you spot that you cant see in the day? 	What might a fox be hunting?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 they have big eyes?			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3EA6BE-2531-4D7E-9D18-BC668D4C8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4" t="21975" r="22237" b="15773"/>
          <a:stretch/>
        </p:blipFill>
        <p:spPr>
          <a:xfrm>
            <a:off x="898358" y="-1"/>
            <a:ext cx="9144000" cy="57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0D2C0-8CFB-4CA2-9BCA-6209249C6FE9}"/>
              </a:ext>
            </a:extLst>
          </p:cNvPr>
          <p:cNvSpPr txBox="1"/>
          <p:nvPr/>
        </p:nvSpPr>
        <p:spPr>
          <a:xfrm>
            <a:off x="0" y="6027003"/>
            <a:ext cx="12336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lights up at night?		 	 What can you see at dusk?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do they light up?			 Why are moths frightened of bats?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DFD748-630C-4983-A000-B10F0F387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8" t="21625" r="22049" b="14737"/>
          <a:stretch/>
        </p:blipFill>
        <p:spPr>
          <a:xfrm>
            <a:off x="1124261" y="0"/>
            <a:ext cx="8883090" cy="56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057E9A-2FB7-4429-BDB0-D30ECD551C3B}"/>
              </a:ext>
            </a:extLst>
          </p:cNvPr>
          <p:cNvSpPr txBox="1"/>
          <p:nvPr/>
        </p:nvSpPr>
        <p:spPr>
          <a:xfrm>
            <a:off x="164893" y="6027003"/>
            <a:ext cx="1218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might you see if you are lucky?		Where do you need to be to be able to see these lights?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465E3-424C-481A-BC27-E2A703F7A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3" t="20314" r="22049" b="15612"/>
          <a:stretch/>
        </p:blipFill>
        <p:spPr>
          <a:xfrm>
            <a:off x="1319133" y="0"/>
            <a:ext cx="9218951" cy="59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EB8F-5958-4084-861D-1BF38D85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662" y="625642"/>
            <a:ext cx="3862137" cy="555132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see at night?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E42F3-7167-4CC2-B580-6F64C0AE7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8" t="22719" r="50943" b="15393"/>
          <a:stretch/>
        </p:blipFill>
        <p:spPr>
          <a:xfrm>
            <a:off x="374753" y="224853"/>
            <a:ext cx="5036696" cy="64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315</Words>
  <Application>Microsoft Macintosh PowerPoint</Application>
  <PresentationFormat>Widescreen</PresentationFormat>
  <Paragraphs>69</Paragraphs>
  <Slides>10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Kilmartin, Rachel</cp:lastModifiedBy>
  <cp:revision>53</cp:revision>
  <dcterms:created xsi:type="dcterms:W3CDTF">2021-01-19T19:25:29Z</dcterms:created>
  <dcterms:modified xsi:type="dcterms:W3CDTF">2021-02-07T18:04:16Z</dcterms:modified>
</cp:coreProperties>
</file>