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C57CF-5F4B-4C80-B8FF-896491B1D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1673E-03D5-456C-9A2E-E0B01A7C82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7AD14-3532-4E9B-A36D-80A34C6D6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9B7F-94E1-45EF-9EB9-FF53B18CAC43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8C00F-62F8-4135-9F1F-2FF326318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0D657-10FC-4EA2-9D17-CE0618B95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2298C-6795-4746-A200-456AF0F60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060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E0EEB-1592-46ED-AA42-6608A9D4B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66D363-31B1-41AF-8139-DA69434063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F48CB-FFC0-4D29-A54A-000E25558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9B7F-94E1-45EF-9EB9-FF53B18CAC43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894B9-1217-4503-8D3E-A4FDF431E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CB7F1-CE29-4EE7-81C4-3B9EA1F03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2298C-6795-4746-A200-456AF0F60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207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05C2BE-9FA9-4FC5-AA6E-D317F6276E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575AB5-0063-4092-A1A7-C1ABF51168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DA16D-25F6-4DCB-A52B-796295BD1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9B7F-94E1-45EF-9EB9-FF53B18CAC43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8E13C-DF8C-46EB-93D2-7F69143F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E60CF-184F-46C3-8AFE-B7D3A3A7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2298C-6795-4746-A200-456AF0F60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651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2ABDC-E628-4536-8D7E-60063872C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7CF6D-DA5B-4D2A-945D-CBC2B5806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70B49-E12F-4B24-964C-0A8884F33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9B7F-94E1-45EF-9EB9-FF53B18CAC43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9971A-9A3E-4023-8B86-DDB4A5749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B3C3A-CB1A-49AB-9BEE-20592F89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2298C-6795-4746-A200-456AF0F60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886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3BF4E-E7E9-4840-A139-858625927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B68C15-CD2B-4E31-AC55-CA878E254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847BF-F971-43C5-8876-3087B37A7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9B7F-94E1-45EF-9EB9-FF53B18CAC43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359DD-E2AF-4DFA-BFC3-3A3CEC274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42216-08C8-4207-B79E-2CA08CCB9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2298C-6795-4746-A200-456AF0F60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889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0BDEB-17E1-4D07-9769-AB616C29E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3D8C5-C550-4894-8BF4-4D00FB9CA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042FB2-768F-431F-95C4-C174D20DBF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742B4-A806-49AC-B866-A12B82D1E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9B7F-94E1-45EF-9EB9-FF53B18CAC43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63E8BC-BB95-4ED6-961F-F5D1476AF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82ACA-BB32-46A5-AE16-CCEE2EF27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2298C-6795-4746-A200-456AF0F60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056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A6DB2-3BBD-4E37-BC1F-5098F35C0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7ABED-052B-4E81-B565-02A52A236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EE5112-F832-4896-B369-E4B4ED0861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5BA1D8-63E3-47E9-967A-5D3BF91013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F0381F-1BA2-4721-AFA1-E7458BE85C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6142E1-4A82-456A-AB5C-247AA22DC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9B7F-94E1-45EF-9EB9-FF53B18CAC43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D3CA19-2B0F-417D-816C-5BCE126C6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5F6D8-BB8E-4B53-AD89-C0204CACF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2298C-6795-4746-A200-456AF0F60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65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3AE15-6755-42B9-B56D-029BA21E2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0F40DC-2662-46D7-8B06-EDB8DA7E4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9B7F-94E1-45EF-9EB9-FF53B18CAC43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F75366-5F19-4DCA-A107-FCAD2FF06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7C66A1-B773-4604-BE80-5124C2421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2298C-6795-4746-A200-456AF0F60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006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C7F239-4F16-4B0C-AE32-CD2B3AEA5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9B7F-94E1-45EF-9EB9-FF53B18CAC43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E1BA3E-0FAE-4AAA-8CF8-2FD0E1995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607D4-F461-4E6A-8B26-18E2A11B3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2298C-6795-4746-A200-456AF0F60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221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C6832-C3B7-4232-922E-A98E6F1E3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95107-A9F4-48B7-9464-2E9106334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EB5D5B-19A8-4215-83CB-342F7C418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487E37-7912-48B2-B4AB-2566A295D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9B7F-94E1-45EF-9EB9-FF53B18CAC43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65B1AB-6EE0-4645-BCC7-79EF8BEFE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64BB15-956B-4B8C-B455-4F1038C92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2298C-6795-4746-A200-456AF0F60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940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6E31B-401A-4C4C-999B-6686EDF5D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5E0DB7-9670-431A-9AD1-058FD6DE37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31905-CBD9-4524-BABB-1B01B893D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10E8E9-164C-4E72-91F6-DE7960A27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9B7F-94E1-45EF-9EB9-FF53B18CAC43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7E4CA-EED4-425A-AE19-314D543AF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848B1C-86CD-4673-8B48-C2C769C62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2298C-6795-4746-A200-456AF0F60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471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DDE28A-988C-4DCE-9470-ADBDE4657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49CA4-615B-4659-B0E2-061C743B5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F5A45-FA1D-4186-A227-64272A8CF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D9B7F-94E1-45EF-9EB9-FF53B18CAC43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3EFBC-453E-4EB7-B0DE-ECD5A21F54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7FD32-3643-45D7-80AF-3C945E97E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2298C-6795-4746-A200-456AF0F60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45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DE58C-AF69-4866-8999-813BAA7AD0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Science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8E4BDE-65C5-4FA8-8ECC-5B3EC3161D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Learning Intention: To describe the life cycle of a bird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F22111A-9544-47AB-AE31-A5480AF1D8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9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1"/>
    </mc:Choice>
    <mc:Fallback xmlns="">
      <p:transition spd="slow" advTm="45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FE569-48A0-4B78-9E19-0BAC24920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Life Cycle of a Bird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05FB1-1399-431A-AD3E-7282B70144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A bird starts life as an egg. It grows a special hard tooth on its beak to break the egg shell. </a:t>
            </a:r>
            <a:endParaRPr lang="en-GB" dirty="0"/>
          </a:p>
        </p:txBody>
      </p:sp>
      <p:pic>
        <p:nvPicPr>
          <p:cNvPr id="1026" name="Picture 2" descr="Why Do Bird Eggs Come in Different Colors? | Discover Magazine">
            <a:extLst>
              <a:ext uri="{FF2B5EF4-FFF2-40B4-BE49-F238E27FC236}">
                <a16:creationId xmlns:a16="http://schemas.microsoft.com/office/drawing/2014/main" id="{7D76BEF6-E782-4D12-A6A0-67C86F427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2" y="1981200"/>
            <a:ext cx="5097416" cy="339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11813BA-98A9-4FFA-B911-8BB2BC4627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39"/>
    </mc:Choice>
    <mc:Fallback xmlns="">
      <p:transition spd="slow" advTm="82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FE569-48A0-4B78-9E19-0BAC24920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Life Cycle of a Bird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05FB1-1399-431A-AD3E-7282B70144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When the baby bird first breaks through the egg shell, it is called a ‘hatchling’. </a:t>
            </a:r>
          </a:p>
        </p:txBody>
      </p:sp>
      <p:pic>
        <p:nvPicPr>
          <p:cNvPr id="2050" name="Picture 2" descr="Fun Facts: It's a Bird's Life — Edmonton &amp; Area Land Trust">
            <a:extLst>
              <a:ext uri="{FF2B5EF4-FFF2-40B4-BE49-F238E27FC236}">
                <a16:creationId xmlns:a16="http://schemas.microsoft.com/office/drawing/2014/main" id="{47C223BF-2A40-4387-994A-B59C81FF5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6" y="1816100"/>
            <a:ext cx="5400673" cy="396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0077FAE-FC2D-4116-9723-5B7DBE00D1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96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97"/>
    </mc:Choice>
    <mc:Fallback xmlns="">
      <p:transition spd="slow" advTm="53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FE569-48A0-4B78-9E19-0BAC24920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Life Cycle of a Bird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05FB1-1399-431A-AD3E-7282B70144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baby bird grows stronger and gains more feathers but it stays in the nest and its parents bring it food. It is called a ‘nestling’. </a:t>
            </a:r>
          </a:p>
        </p:txBody>
      </p:sp>
      <p:pic>
        <p:nvPicPr>
          <p:cNvPr id="3074" name="Picture 2" descr="Baby Birds Out of the Nest">
            <a:extLst>
              <a:ext uri="{FF2B5EF4-FFF2-40B4-BE49-F238E27FC236}">
                <a16:creationId xmlns:a16="http://schemas.microsoft.com/office/drawing/2014/main" id="{D34CD9D3-BDDB-4D25-BF37-51832D07C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1985963"/>
            <a:ext cx="4915898" cy="328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2FCC7E5-85BF-4889-B6EA-35DAB7B6A9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7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81"/>
    </mc:Choice>
    <mc:Fallback xmlns="">
      <p:transition spd="slow" advTm="140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FE569-48A0-4B78-9E19-0BAC24920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Life Cycle of a Bird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05FB1-1399-431A-AD3E-7282B70144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When a baby bird is ready to try to fly for the first time because its wing muscles have grown stronger, it is called a ‘fledgling’. </a:t>
            </a:r>
          </a:p>
        </p:txBody>
      </p:sp>
      <p:pic>
        <p:nvPicPr>
          <p:cNvPr id="5122" name="Picture 2" descr="Nature vs Nurture: How do baby birds learn how to fly? | Bio-Aerial  Locomotion">
            <a:extLst>
              <a:ext uri="{FF2B5EF4-FFF2-40B4-BE49-F238E27FC236}">
                <a16:creationId xmlns:a16="http://schemas.microsoft.com/office/drawing/2014/main" id="{2A8B8367-6060-480A-BE55-2F4125D04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1409700"/>
            <a:ext cx="3810000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FFAF505-0518-495B-B02C-641848AFBD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0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35"/>
    </mc:Choice>
    <mc:Fallback xmlns="">
      <p:transition spd="slow" advTm="91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FE569-48A0-4B78-9E19-0BAC24920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Life Cycle of a Bird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05FB1-1399-431A-AD3E-7282B70144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Finally, when the fledgling stops growing, it becomes an adult bird. It looks for a mate, builds its own nest and hatches eggs of its own so the cycle starts again. </a:t>
            </a:r>
          </a:p>
        </p:txBody>
      </p:sp>
      <p:pic>
        <p:nvPicPr>
          <p:cNvPr id="4098" name="Picture 2" descr="Egg Binding in Birds - Symptoms, Causes, Diagnosis, Treatment, Recovery,  Management, Cost">
            <a:extLst>
              <a:ext uri="{FF2B5EF4-FFF2-40B4-BE49-F238E27FC236}">
                <a16:creationId xmlns:a16="http://schemas.microsoft.com/office/drawing/2014/main" id="{FA968CBE-6951-49F7-B95B-62E27794B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1690688"/>
            <a:ext cx="5029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EEA58E6F-0274-48A5-ADD0-CEB63BAAA8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7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48"/>
    </mc:Choice>
    <mc:Fallback xmlns="">
      <p:transition spd="slow" advTm="125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172</Words>
  <Application>Microsoft Office PowerPoint</Application>
  <PresentationFormat>Widescreen</PresentationFormat>
  <Paragraphs>12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Science</vt:lpstr>
      <vt:lpstr>Life Cycle of a Bird</vt:lpstr>
      <vt:lpstr>Life Cycle of a Bird</vt:lpstr>
      <vt:lpstr>Life Cycle of a Bird</vt:lpstr>
      <vt:lpstr>Life Cycle of a Bird</vt:lpstr>
      <vt:lpstr>Life Cycle of a Bird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</dc:title>
  <dc:creator>Bethany Browning</dc:creator>
  <cp:lastModifiedBy>Cook, Sarah</cp:lastModifiedBy>
  <cp:revision>2</cp:revision>
  <dcterms:created xsi:type="dcterms:W3CDTF">2021-02-24T19:48:23Z</dcterms:created>
  <dcterms:modified xsi:type="dcterms:W3CDTF">2021-03-01T08:21:19Z</dcterms:modified>
</cp:coreProperties>
</file>