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28"/>
  </p:normalViewPr>
  <p:slideViewPr>
    <p:cSldViewPr snapToGrid="0" snapToObjects="1">
      <p:cViewPr varScale="1">
        <p:scale>
          <a:sx n="90" d="100"/>
          <a:sy n="90" d="100"/>
        </p:scale>
        <p:origin x="2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49CB-8F85-A444-8FAA-2FD9B5545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095A-A323-2644-9B6F-CDEBBC26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5FB1-54B6-8543-9744-7C364AAF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AF62-9C0B-D545-B228-145631BC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B20F1-0EC7-3F42-B037-83834A18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3E26-7D04-EE44-B9BC-49300355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F2C06-BAF1-3640-B473-020ABB835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4DAF-3D21-8248-896F-F46C53E4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4DCD-2665-2E45-A24A-9F4CF204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91E77-4475-2F47-8B37-E824DF74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3A484-9785-F84D-9A94-2F44F57BE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75926-2F2B-1944-9C11-9A957A58F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D46D-AEC4-B449-A9DC-4E04EC05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25E-41A9-A94B-9093-F58904E4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908A-2D28-5443-A75B-FD77A89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3F51-56BD-B34D-8DAA-A9D36CF1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21F7-4DCE-6E48-9183-0F2506D3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4DCE-BB96-E446-ABF5-FD6AA0DF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28BF-EB44-5940-B31B-01A3966E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E9688-4CEE-9342-8BB1-D4478918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316C-8868-834A-A7A0-37CA1D1F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FA83-C7DD-984A-AF97-45826C0D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9E2F-6B5B-7143-9D33-B751BC7D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D0B8F-F45D-6D47-84CF-F8C91201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5A2CD-484B-CE4F-A3CD-32688F49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9FDA-8BA5-CD46-8B05-13C84A99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ACF0-279A-354E-BBA5-DB977ED83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E6529-4A19-494D-B8FC-1794EE17B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AFD2B-A443-FC4F-8F3E-63B4A597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627E6-4F56-4849-AA20-DEB4B6CB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3A6FC-7163-CE40-8EFD-84BA5A1E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3021-A37B-9746-8C71-7C17C440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2ADF-B0D1-3845-B35E-8C637771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3498D-3FF4-0945-BEF5-CDC27AB03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BF5DD-2187-FA49-B2D6-1F1C31063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F9362-CF78-1348-B31B-494D997D8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D3A3E-013A-4B46-B5E3-47E673CE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4D091-4527-6042-9AA4-302CEE7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121B1-191B-4B4E-A1E6-C4832442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B36D-8DF2-9D4A-8CDD-2AE3B9C5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AE4B7-FABB-4441-B6C7-6275C178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5A39C-DA0F-C441-9844-822C055F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E7792-E2E0-164A-B785-BE7C843F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844DD-3D8E-314C-976D-BC4D5669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BA7F3-34FF-964D-A9AE-59E0DDE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58B16-312B-0C4B-96ED-0654EB1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3A4-C0E4-9A4D-90F0-59DE5765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679C-134D-7541-AEED-AD0C7640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2C62B-47A6-364C-85F4-78ACF7A70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11538-7496-8D44-9350-050E2146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C5176-51DB-0846-9BFC-8F6EE94E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06163-0B17-8945-BF97-E6C91829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0D3A-402E-D344-A0D7-EB72C780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E120A-AF78-B447-B81A-AED41365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B85B8-39B8-4445-B468-2520A2EE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84ABD-36AB-6D47-8B46-BAF7E3D9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D75AB-136A-244A-AA0D-0D049A9E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7567E-9612-D141-A463-FE11B7D1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FE7E3-9BFB-EB46-B065-C0637304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C349-98BC-2D42-86EA-70105FB6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2AE4-AE23-B743-BFC7-0095700F1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76B67-29A3-154E-AF6D-9F2CF7E92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EEC4E-4153-7240-BDA1-074254AF3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71B1-13FB-A149-980F-6ED1DBB6D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LI: To retell a traditional tale.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216AE-9BF2-F74B-B966-B982A0C73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develop our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new characters by acting as them.</a:t>
            </a:r>
          </a:p>
        </p:txBody>
      </p:sp>
      <p:pic>
        <p:nvPicPr>
          <p:cNvPr id="6" name="Audio Recording 4 Feb 2021 at 18:07:52" descr="Audio Recording 4 Feb 2021 at 18:07:52">
            <a:hlinkClick r:id="" action="ppaction://media"/>
            <a:extLst>
              <a:ext uri="{FF2B5EF4-FFF2-40B4-BE49-F238E27FC236}">
                <a16:creationId xmlns:a16="http://schemas.microsoft.com/office/drawing/2014/main" id="{3F9383FB-9D60-E048-9E40-E7B5CF4E5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7412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70"/>
    </mc:Choice>
    <mc:Fallback>
      <p:transition spd="slow" advTm="18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2146-7BD8-C347-86FE-C5F76A3F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4" y="-99504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Here are my new characters: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6A3B79-301A-3E44-B550-350C1A96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6" y="1486811"/>
            <a:ext cx="2530254" cy="323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444CE96-F840-364C-9D6E-C1B0FF1B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94" y="1596904"/>
            <a:ext cx="3290124" cy="29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E399B6-5532-A241-BEDB-B3C18BF1C374}"/>
              </a:ext>
            </a:extLst>
          </p:cNvPr>
          <p:cNvSpPr txBox="1">
            <a:spLocks/>
          </p:cNvSpPr>
          <p:nvPr/>
        </p:nvSpPr>
        <p:spPr>
          <a:xfrm>
            <a:off x="-490537" y="5073527"/>
            <a:ext cx="3881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82F87B-0A81-794A-AD4A-634F1261B71D}"/>
              </a:ext>
            </a:extLst>
          </p:cNvPr>
          <p:cNvSpPr txBox="1">
            <a:spLocks/>
          </p:cNvSpPr>
          <p:nvPr/>
        </p:nvSpPr>
        <p:spPr>
          <a:xfrm>
            <a:off x="3598437" y="5073527"/>
            <a:ext cx="3881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Dragon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03A30A-C8E2-FF4F-AB84-9002C95F937F}"/>
              </a:ext>
            </a:extLst>
          </p:cNvPr>
          <p:cNvSpPr txBox="1">
            <a:spLocks/>
          </p:cNvSpPr>
          <p:nvPr/>
        </p:nvSpPr>
        <p:spPr>
          <a:xfrm>
            <a:off x="7465588" y="5073527"/>
            <a:ext cx="3881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Mouse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6CCC4A5-059D-B745-82FD-FEFF6071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1" y="1774494"/>
            <a:ext cx="3255110" cy="29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udio Recording 4 Feb 2021 at 18:00:47" descr="Audio Recording 4 Feb 2021 at 18:00:47">
            <a:hlinkClick r:id="" action="ppaction://media"/>
            <a:extLst>
              <a:ext uri="{FF2B5EF4-FFF2-40B4-BE49-F238E27FC236}">
                <a16:creationId xmlns:a16="http://schemas.microsoft.com/office/drawing/2014/main" id="{6DA9E942-501B-C44C-AF2D-9ECD1597B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9926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8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54"/>
    </mc:Choice>
    <mc:Fallback>
      <p:transition spd="slow" advTm="21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064431-56AD-2342-9144-8105ED1BF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46" y="1580596"/>
            <a:ext cx="2530254" cy="323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E19260B-3784-C648-9EBD-59C03E2D430E}"/>
              </a:ext>
            </a:extLst>
          </p:cNvPr>
          <p:cNvSpPr txBox="1">
            <a:spLocks/>
          </p:cNvSpPr>
          <p:nvPr/>
        </p:nvSpPr>
        <p:spPr>
          <a:xfrm>
            <a:off x="576263" y="5167312"/>
            <a:ext cx="3881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EA3A39-C084-5B45-B263-4CBA64B7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254793"/>
            <a:ext cx="7226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51833-DCAF-1A4A-9A1E-B6E8A5BEE950}"/>
              </a:ext>
            </a:extLst>
          </p:cNvPr>
          <p:cNvSpPr txBox="1"/>
          <p:nvPr/>
        </p:nvSpPr>
        <p:spPr>
          <a:xfrm>
            <a:off x="6315075" y="1700213"/>
            <a:ext cx="4400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am Pip!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me tell you about me: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am brave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have pink hair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love to run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Books are fun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625BB81-C4FE-5549-B5B5-30E4585E4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3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62"/>
    </mc:Choice>
    <mc:Fallback>
      <p:transition spd="slow" advTm="19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19260B-3784-C648-9EBD-59C03E2D430E}"/>
              </a:ext>
            </a:extLst>
          </p:cNvPr>
          <p:cNvSpPr txBox="1">
            <a:spLocks/>
          </p:cNvSpPr>
          <p:nvPr/>
        </p:nvSpPr>
        <p:spPr>
          <a:xfrm>
            <a:off x="576263" y="5167312"/>
            <a:ext cx="3881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Dragon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EA3A39-C084-5B45-B263-4CBA64B7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254793"/>
            <a:ext cx="7226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51833-DCAF-1A4A-9A1E-B6E8A5BEE950}"/>
              </a:ext>
            </a:extLst>
          </p:cNvPr>
          <p:cNvSpPr txBox="1"/>
          <p:nvPr/>
        </p:nvSpPr>
        <p:spPr>
          <a:xfrm>
            <a:off x="6315075" y="1700213"/>
            <a:ext cx="4400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am Dragon!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me tell you about me: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am fierce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have golden wings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love to fly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Eating ducks is fun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A71BC4-B399-F147-94A0-9C14E957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77" y="1957162"/>
            <a:ext cx="3290124" cy="29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7D5992-4E52-D641-AFD1-C8D6E8DF0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3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65"/>
    </mc:Choice>
    <mc:Fallback>
      <p:transition spd="slow" advTm="23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19260B-3784-C648-9EBD-59C03E2D430E}"/>
              </a:ext>
            </a:extLst>
          </p:cNvPr>
          <p:cNvSpPr txBox="1">
            <a:spLocks/>
          </p:cNvSpPr>
          <p:nvPr/>
        </p:nvSpPr>
        <p:spPr>
          <a:xfrm>
            <a:off x="576263" y="5167312"/>
            <a:ext cx="3881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Mouse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EA3A39-C084-5B45-B263-4CBA64B7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254793"/>
            <a:ext cx="7226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51833-DCAF-1A4A-9A1E-B6E8A5BEE950}"/>
              </a:ext>
            </a:extLst>
          </p:cNvPr>
          <p:cNvSpPr txBox="1"/>
          <p:nvPr/>
        </p:nvSpPr>
        <p:spPr>
          <a:xfrm>
            <a:off x="6315075" y="1700213"/>
            <a:ext cx="4400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am Mouse!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me tell you about me: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am small but I am brave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like to sing happy songs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Cheese is my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food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Dragons scare me a lot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2BBAA22-4A3D-0245-B3FC-64296EDE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6" y="1868279"/>
            <a:ext cx="3255110" cy="29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 Recording 4 Feb 2021 at 18:00:06" descr="Audio Recording 4 Feb 2021 at 18:00:06">
            <a:hlinkClick r:id="" action="ppaction://media"/>
            <a:extLst>
              <a:ext uri="{FF2B5EF4-FFF2-40B4-BE49-F238E27FC236}">
                <a16:creationId xmlns:a16="http://schemas.microsoft.com/office/drawing/2014/main" id="{FF52324E-7691-8340-92A7-DC54ECBCF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9337" y="59301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65"/>
    </mc:Choice>
    <mc:Fallback>
      <p:transition spd="slow" advTm="23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19260B-3784-C648-9EBD-59C03E2D430E}"/>
              </a:ext>
            </a:extLst>
          </p:cNvPr>
          <p:cNvSpPr txBox="1">
            <a:spLocks/>
          </p:cNvSpPr>
          <p:nvPr/>
        </p:nvSpPr>
        <p:spPr>
          <a:xfrm>
            <a:off x="576263" y="5167312"/>
            <a:ext cx="3881437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EA3A39-C084-5B45-B263-4CBA64B7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254793"/>
            <a:ext cx="7226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ADAA8C1-C8D3-5D41-828B-AC171246C2C0}"/>
              </a:ext>
            </a:extLst>
          </p:cNvPr>
          <p:cNvSpPr/>
          <p:nvPr/>
        </p:nvSpPr>
        <p:spPr>
          <a:xfrm>
            <a:off x="688181" y="1113693"/>
            <a:ext cx="3657600" cy="36784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C26487-4930-2547-90FB-20E59936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8" y="0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4B51D78-CC8D-BC4C-A4BC-4C49455415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1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62"/>
    </mc:Choice>
    <mc:Fallback>
      <p:transition spd="slow" advTm="13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19260B-3784-C648-9EBD-59C03E2D430E}"/>
              </a:ext>
            </a:extLst>
          </p:cNvPr>
          <p:cNvSpPr txBox="1">
            <a:spLocks/>
          </p:cNvSpPr>
          <p:nvPr/>
        </p:nvSpPr>
        <p:spPr>
          <a:xfrm>
            <a:off x="576263" y="5167312"/>
            <a:ext cx="3881437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EA3A39-C084-5B45-B263-4CBA64B7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254793"/>
            <a:ext cx="7226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ADAA8C1-C8D3-5D41-828B-AC171246C2C0}"/>
              </a:ext>
            </a:extLst>
          </p:cNvPr>
          <p:cNvSpPr/>
          <p:nvPr/>
        </p:nvSpPr>
        <p:spPr>
          <a:xfrm>
            <a:off x="688181" y="1113693"/>
            <a:ext cx="3657600" cy="36784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984700-2B2A-2A49-B7A9-400A354F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8" y="0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</a:p>
        </p:txBody>
      </p:sp>
      <p:pic>
        <p:nvPicPr>
          <p:cNvPr id="4" name="Audio Recording 4 Feb 2021 at 17:59:30" descr="Audio Recording 4 Feb 2021 at 17:59:30">
            <a:hlinkClick r:id="" action="ppaction://media"/>
            <a:extLst>
              <a:ext uri="{FF2B5EF4-FFF2-40B4-BE49-F238E27FC236}">
                <a16:creationId xmlns:a16="http://schemas.microsoft.com/office/drawing/2014/main" id="{F3830F0B-3291-6146-BD5F-95338D5880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9337" y="60563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5"/>
    </mc:Choice>
    <mc:Fallback>
      <p:transition spd="slow" advTm="6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19260B-3784-C648-9EBD-59C03E2D430E}"/>
              </a:ext>
            </a:extLst>
          </p:cNvPr>
          <p:cNvSpPr txBox="1">
            <a:spLocks/>
          </p:cNvSpPr>
          <p:nvPr/>
        </p:nvSpPr>
        <p:spPr>
          <a:xfrm>
            <a:off x="576263" y="5167312"/>
            <a:ext cx="3881437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EA3A39-C084-5B45-B263-4CBA64B7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254793"/>
            <a:ext cx="7226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ADAA8C1-C8D3-5D41-828B-AC171246C2C0}"/>
              </a:ext>
            </a:extLst>
          </p:cNvPr>
          <p:cNvSpPr/>
          <p:nvPr/>
        </p:nvSpPr>
        <p:spPr>
          <a:xfrm>
            <a:off x="688181" y="1113693"/>
            <a:ext cx="3657600" cy="36784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984700-2B2A-2A49-B7A9-400A354F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8" y="0"/>
            <a:ext cx="10515600" cy="1325563"/>
          </a:xfrm>
        </p:spPr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</a:p>
        </p:txBody>
      </p:sp>
      <p:pic>
        <p:nvPicPr>
          <p:cNvPr id="4" name="Audio Recording 4 Feb 2021 at 17:59:20" descr="Audio Recording 4 Feb 2021 at 17:59:20">
            <a:hlinkClick r:id="" action="ppaction://media"/>
            <a:extLst>
              <a:ext uri="{FF2B5EF4-FFF2-40B4-BE49-F238E27FC236}">
                <a16:creationId xmlns:a16="http://schemas.microsoft.com/office/drawing/2014/main" id="{A14A55E3-694E-DD40-8B6A-549E63B3C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9337" y="59158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5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5"/>
    </mc:Choice>
    <mc:Fallback>
      <p:transition spd="slow" advTm="6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126</Words>
  <Application>Microsoft Macintosh PowerPoint</Application>
  <PresentationFormat>Widescreen</PresentationFormat>
  <Paragraphs>37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LI: To retell a traditional tale.</vt:lpstr>
      <vt:lpstr>Here are my new characters:</vt:lpstr>
      <vt:lpstr>PowerPoint Presentation</vt:lpstr>
      <vt:lpstr>PowerPoint Presentation</vt:lpstr>
      <vt:lpstr>PowerPoint Presentation</vt:lpstr>
      <vt:lpstr>Your turn:</vt:lpstr>
      <vt:lpstr>Your turn:</vt:lpstr>
      <vt:lpstr>Your turn: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To retell a traditional tale.</dc:title>
  <dc:creator>rubie.kiddy</dc:creator>
  <cp:lastModifiedBy>rubie.kiddy</cp:lastModifiedBy>
  <cp:revision>9</cp:revision>
  <dcterms:created xsi:type="dcterms:W3CDTF">2021-02-04T16:50:45Z</dcterms:created>
  <dcterms:modified xsi:type="dcterms:W3CDTF">2021-02-04T18:07:58Z</dcterms:modified>
</cp:coreProperties>
</file>