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8" r:id="rId2"/>
    <p:sldId id="282" r:id="rId3"/>
    <p:sldId id="280" r:id="rId4"/>
    <p:sldId id="281" r:id="rId5"/>
    <p:sldId id="283" r:id="rId6"/>
    <p:sldId id="284" r:id="rId7"/>
    <p:sldId id="285" r:id="rId8"/>
    <p:sldId id="271" r:id="rId9"/>
    <p:sldId id="276" r:id="rId10"/>
    <p:sldId id="278" r:id="rId11"/>
    <p:sldId id="279" r:id="rId12"/>
    <p:sldId id="27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5"/>
    <p:restoredTop sz="94689"/>
  </p:normalViewPr>
  <p:slideViewPr>
    <p:cSldViewPr snapToGrid="0">
      <p:cViewPr varScale="1">
        <p:scale>
          <a:sx n="88" d="100"/>
          <a:sy n="88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Finding halves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This fraction is one half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-18143" y="326892"/>
                <a:ext cx="9906000" cy="4745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326892"/>
                <a:ext cx="9906000" cy="4745530"/>
              </a:xfrm>
              <a:prstGeom prst="rect">
                <a:avLst/>
              </a:prstGeom>
              <a:blipFill>
                <a:blip r:embed="rId4"/>
                <a:stretch>
                  <a:fillRect l="-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55C625-1282-8542-89C4-4BB6C184E686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12F1A5-F420-2D45-BE8F-CC09DC217136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5707C5-F98C-F147-8468-06BE05E9D74D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we are counting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7A2B7-48C1-0B49-B5D2-78DCC46E8AB9}"/>
              </a:ext>
            </a:extLst>
          </p:cNvPr>
          <p:cNvSpPr txBox="1"/>
          <p:nvPr/>
        </p:nvSpPr>
        <p:spPr>
          <a:xfrm>
            <a:off x="1959429" y="3857337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groups or parts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ie 20">
            <a:extLst>
              <a:ext uri="{FF2B5EF4-FFF2-40B4-BE49-F238E27FC236}">
                <a16:creationId xmlns:a16="http://schemas.microsoft.com/office/drawing/2014/main" id="{74FD7A16-215B-884D-9B93-094608351A9F}"/>
              </a:ext>
            </a:extLst>
          </p:cNvPr>
          <p:cNvSpPr/>
          <p:nvPr/>
        </p:nvSpPr>
        <p:spPr>
          <a:xfrm>
            <a:off x="8557078" y="4918827"/>
            <a:ext cx="899795" cy="899795"/>
          </a:xfrm>
          <a:prstGeom prst="pie">
            <a:avLst>
              <a:gd name="adj1" fmla="val 5399330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5013EC-5D56-0C48-ADEA-4204D7D32812}"/>
              </a:ext>
            </a:extLst>
          </p:cNvPr>
          <p:cNvSpPr/>
          <p:nvPr/>
        </p:nvSpPr>
        <p:spPr>
          <a:xfrm>
            <a:off x="8562793" y="4917557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D6A864-DD63-C641-97E8-FBF06A1CADA2}"/>
              </a:ext>
            </a:extLst>
          </p:cNvPr>
          <p:cNvSpPr/>
          <p:nvPr/>
        </p:nvSpPr>
        <p:spPr>
          <a:xfrm>
            <a:off x="7134678" y="4923907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1C58A4-DE37-C244-B9FF-6EE2B3A17199}"/>
              </a:ext>
            </a:extLst>
          </p:cNvPr>
          <p:cNvCxnSpPr/>
          <p:nvPr/>
        </p:nvCxnSpPr>
        <p:spPr>
          <a:xfrm>
            <a:off x="8163378" y="5413492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877645-8301-9C46-9B47-519B70E94CC3}"/>
              </a:ext>
            </a:extLst>
          </p:cNvPr>
          <p:cNvCxnSpPr/>
          <p:nvPr/>
        </p:nvCxnSpPr>
        <p:spPr>
          <a:xfrm flipH="1">
            <a:off x="9001578" y="4906127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985C909-356A-5F46-BBCA-5AAB21A43773}"/>
              </a:ext>
            </a:extLst>
          </p:cNvPr>
          <p:cNvSpPr txBox="1"/>
          <p:nvPr/>
        </p:nvSpPr>
        <p:spPr>
          <a:xfrm>
            <a:off x="8694269" y="515034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1    2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EB06AD-1735-4741-BA39-1A40AEEF6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4"/>
    </mc:Choice>
    <mc:Fallback>
      <p:transition spd="slow" advTm="4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307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a quarter of an amount / number)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3079754"/>
              </a:xfrm>
              <a:prstGeom prst="rect">
                <a:avLst/>
              </a:prstGeom>
              <a:blipFill>
                <a:blip r:embed="rId5"/>
                <a:stretch>
                  <a:fillRect l="-2436" t="-4115" b="-3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6D633A32-FE7A-B24E-A6A6-EBFD78C29CC2}"/>
              </a:ext>
            </a:extLst>
          </p:cNvPr>
          <p:cNvSpPr/>
          <p:nvPr/>
        </p:nvSpPr>
        <p:spPr>
          <a:xfrm>
            <a:off x="0" y="3973215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000E9C-6FF3-1C46-8FA9-88FD17856515}"/>
              </a:ext>
            </a:extLst>
          </p:cNvPr>
          <p:cNvSpPr/>
          <p:nvPr/>
        </p:nvSpPr>
        <p:spPr>
          <a:xfrm>
            <a:off x="387198" y="47225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E84BDC-1D45-2743-B217-F78E3BD144D7}"/>
              </a:ext>
            </a:extLst>
          </p:cNvPr>
          <p:cNvSpPr/>
          <p:nvPr/>
        </p:nvSpPr>
        <p:spPr>
          <a:xfrm>
            <a:off x="1675973" y="470647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6C4365-6D5F-E24C-A4CC-D07BA0A2ED0D}"/>
              </a:ext>
            </a:extLst>
          </p:cNvPr>
          <p:cNvSpPr/>
          <p:nvPr/>
        </p:nvSpPr>
        <p:spPr>
          <a:xfrm>
            <a:off x="7869035" y="457200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080629-D16C-AF4A-B339-0B4C00E22399}"/>
              </a:ext>
            </a:extLst>
          </p:cNvPr>
          <p:cNvSpPr/>
          <p:nvPr/>
        </p:nvSpPr>
        <p:spPr>
          <a:xfrm>
            <a:off x="8457283" y="47225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EE62E-AC2B-D045-A91F-73B8E9CF3C0A}"/>
              </a:ext>
            </a:extLst>
          </p:cNvPr>
          <p:cNvSpPr/>
          <p:nvPr/>
        </p:nvSpPr>
        <p:spPr>
          <a:xfrm>
            <a:off x="3119718" y="449131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EF2779-D545-F040-A5AA-58C0FD77B171}"/>
              </a:ext>
            </a:extLst>
          </p:cNvPr>
          <p:cNvSpPr/>
          <p:nvPr/>
        </p:nvSpPr>
        <p:spPr>
          <a:xfrm>
            <a:off x="3755785" y="470647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75BD9-D837-5C4C-8650-D0ED930E16FF}"/>
              </a:ext>
            </a:extLst>
          </p:cNvPr>
          <p:cNvSpPr/>
          <p:nvPr/>
        </p:nvSpPr>
        <p:spPr>
          <a:xfrm>
            <a:off x="5533220" y="4614969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CC0B9-511F-FE42-8C9B-92385AE03988}"/>
              </a:ext>
            </a:extLst>
          </p:cNvPr>
          <p:cNvSpPr/>
          <p:nvPr/>
        </p:nvSpPr>
        <p:spPr>
          <a:xfrm>
            <a:off x="6293233" y="48140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FC8C74-954F-B640-8449-E37B6D7976D3}"/>
              </a:ext>
            </a:extLst>
          </p:cNvPr>
          <p:cNvSpPr/>
          <p:nvPr/>
        </p:nvSpPr>
        <p:spPr>
          <a:xfrm>
            <a:off x="2356864" y="3973214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8F740E-2EE3-5D40-9ED7-48803BF2DCBD}"/>
              </a:ext>
            </a:extLst>
          </p:cNvPr>
          <p:cNvSpPr/>
          <p:nvPr/>
        </p:nvSpPr>
        <p:spPr>
          <a:xfrm>
            <a:off x="4717431" y="3973214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4304E4-8386-6643-BC86-FC8A31C9A044}"/>
              </a:ext>
            </a:extLst>
          </p:cNvPr>
          <p:cNvSpPr/>
          <p:nvPr/>
        </p:nvSpPr>
        <p:spPr>
          <a:xfrm>
            <a:off x="7077998" y="3971361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8BC487-DADB-354D-8764-5902165038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67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39"/>
    </mc:Choice>
    <mc:Fallback>
      <p:transition spd="slow" advTm="6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307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a quarter of an amount / number)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2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3079754"/>
              </a:xfrm>
              <a:prstGeom prst="rect">
                <a:avLst/>
              </a:prstGeom>
              <a:blipFill>
                <a:blip r:embed="rId4"/>
                <a:stretch>
                  <a:fillRect l="-2436" t="-4115" b="-3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6D633A32-FE7A-B24E-A6A6-EBFD78C29CC2}"/>
              </a:ext>
            </a:extLst>
          </p:cNvPr>
          <p:cNvSpPr/>
          <p:nvPr/>
        </p:nvSpPr>
        <p:spPr>
          <a:xfrm>
            <a:off x="0" y="3973215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000E9C-6FF3-1C46-8FA9-88FD17856515}"/>
              </a:ext>
            </a:extLst>
          </p:cNvPr>
          <p:cNvSpPr/>
          <p:nvPr/>
        </p:nvSpPr>
        <p:spPr>
          <a:xfrm>
            <a:off x="387198" y="47225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E84BDC-1D45-2743-B217-F78E3BD144D7}"/>
              </a:ext>
            </a:extLst>
          </p:cNvPr>
          <p:cNvSpPr/>
          <p:nvPr/>
        </p:nvSpPr>
        <p:spPr>
          <a:xfrm>
            <a:off x="1675973" y="470647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6C4365-6D5F-E24C-A4CC-D07BA0A2ED0D}"/>
              </a:ext>
            </a:extLst>
          </p:cNvPr>
          <p:cNvSpPr/>
          <p:nvPr/>
        </p:nvSpPr>
        <p:spPr>
          <a:xfrm>
            <a:off x="7869035" y="457200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080629-D16C-AF4A-B339-0B4C00E22399}"/>
              </a:ext>
            </a:extLst>
          </p:cNvPr>
          <p:cNvSpPr/>
          <p:nvPr/>
        </p:nvSpPr>
        <p:spPr>
          <a:xfrm>
            <a:off x="8457283" y="47225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EE62E-AC2B-D045-A91F-73B8E9CF3C0A}"/>
              </a:ext>
            </a:extLst>
          </p:cNvPr>
          <p:cNvSpPr/>
          <p:nvPr/>
        </p:nvSpPr>
        <p:spPr>
          <a:xfrm>
            <a:off x="3119718" y="449131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EF2779-D545-F040-A5AA-58C0FD77B171}"/>
              </a:ext>
            </a:extLst>
          </p:cNvPr>
          <p:cNvSpPr/>
          <p:nvPr/>
        </p:nvSpPr>
        <p:spPr>
          <a:xfrm>
            <a:off x="3755785" y="470647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75BD9-D837-5C4C-8650-D0ED930E16FF}"/>
              </a:ext>
            </a:extLst>
          </p:cNvPr>
          <p:cNvSpPr/>
          <p:nvPr/>
        </p:nvSpPr>
        <p:spPr>
          <a:xfrm>
            <a:off x="5533220" y="4614969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CC0B9-511F-FE42-8C9B-92385AE03988}"/>
              </a:ext>
            </a:extLst>
          </p:cNvPr>
          <p:cNvSpPr/>
          <p:nvPr/>
        </p:nvSpPr>
        <p:spPr>
          <a:xfrm>
            <a:off x="6293233" y="481404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FC8C74-954F-B640-8449-E37B6D7976D3}"/>
              </a:ext>
            </a:extLst>
          </p:cNvPr>
          <p:cNvSpPr/>
          <p:nvPr/>
        </p:nvSpPr>
        <p:spPr>
          <a:xfrm>
            <a:off x="2356864" y="3973214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8F740E-2EE3-5D40-9ED7-48803BF2DCBD}"/>
              </a:ext>
            </a:extLst>
          </p:cNvPr>
          <p:cNvSpPr/>
          <p:nvPr/>
        </p:nvSpPr>
        <p:spPr>
          <a:xfrm>
            <a:off x="4717431" y="3973214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4304E4-8386-6643-BC86-FC8A31C9A044}"/>
              </a:ext>
            </a:extLst>
          </p:cNvPr>
          <p:cNvSpPr/>
          <p:nvPr/>
        </p:nvSpPr>
        <p:spPr>
          <a:xfrm>
            <a:off x="7077998" y="3971361"/>
            <a:ext cx="216945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643207-D965-2541-B185-A243D79F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6"/>
    </mc:Choice>
    <mc:Fallback>
      <p:transition spd="slow" advTm="1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Try the challenge on the worksheet.</a:t>
            </a:r>
          </a:p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Remember: you need equal groups or parts.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1F720F-4150-4F4A-86A1-41B7BC12C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8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1"/>
    </mc:Choice>
    <mc:Fallback>
      <p:transition spd="slow" advTm="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90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Finding halves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This fraction is one half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B853455-A1C7-904F-B0BC-5CFBC6A120CC}"/>
              </a:ext>
            </a:extLst>
          </p:cNvPr>
          <p:cNvSpPr/>
          <p:nvPr/>
        </p:nvSpPr>
        <p:spPr>
          <a:xfrm>
            <a:off x="6919686" y="3628571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743529-2D74-3846-B34C-80A41833B8ED}"/>
              </a:ext>
            </a:extLst>
          </p:cNvPr>
          <p:cNvSpPr/>
          <p:nvPr/>
        </p:nvSpPr>
        <p:spPr>
          <a:xfrm>
            <a:off x="8160657" y="3628571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539DEC-7D46-4241-81C8-A08F0483C644}"/>
              </a:ext>
            </a:extLst>
          </p:cNvPr>
          <p:cNvSpPr/>
          <p:nvPr/>
        </p:nvSpPr>
        <p:spPr>
          <a:xfrm>
            <a:off x="7118486" y="3936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FC2096-9FE5-B54D-9068-DF7D066B9C68}"/>
              </a:ext>
            </a:extLst>
          </p:cNvPr>
          <p:cNvSpPr/>
          <p:nvPr/>
        </p:nvSpPr>
        <p:spPr>
          <a:xfrm>
            <a:off x="7478486" y="430652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E3A9A7-1BF1-584C-B01A-43D27C8B5AF3}"/>
              </a:ext>
            </a:extLst>
          </p:cNvPr>
          <p:cNvSpPr/>
          <p:nvPr/>
        </p:nvSpPr>
        <p:spPr>
          <a:xfrm>
            <a:off x="8360228" y="3936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F270F4-D60F-2447-A6E6-91BC644CFD88}"/>
              </a:ext>
            </a:extLst>
          </p:cNvPr>
          <p:cNvSpPr/>
          <p:nvPr/>
        </p:nvSpPr>
        <p:spPr>
          <a:xfrm>
            <a:off x="8719457" y="431682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-18143" y="326892"/>
                <a:ext cx="9906000" cy="4745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43" y="326892"/>
                <a:ext cx="9906000" cy="4745530"/>
              </a:xfrm>
              <a:prstGeom prst="rect">
                <a:avLst/>
              </a:prstGeom>
              <a:blipFill>
                <a:blip r:embed="rId4"/>
                <a:stretch>
                  <a:fillRect l="-10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55C625-1282-8542-89C4-4BB6C184E686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12F1A5-F420-2D45-BE8F-CC09DC217136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5707C5-F98C-F147-8468-06BE05E9D74D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we are counting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C4F41-D731-0446-B919-4692262BD57A}"/>
              </a:ext>
            </a:extLst>
          </p:cNvPr>
          <p:cNvSpPr txBox="1"/>
          <p:nvPr/>
        </p:nvSpPr>
        <p:spPr>
          <a:xfrm>
            <a:off x="6756784" y="5053187"/>
            <a:ext cx="296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 one half of 4 = 2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65F0A5-0617-FA47-8B9C-F915CD6E1825}"/>
                  </a:ext>
                </a:extLst>
              </p:cNvPr>
              <p:cNvSpPr txBox="1"/>
              <p:nvPr/>
            </p:nvSpPr>
            <p:spPr>
              <a:xfrm>
                <a:off x="7450229" y="5604154"/>
                <a:ext cx="2405743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GB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24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4 = 2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65F0A5-0617-FA47-8B9C-F915CD6E1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229" y="5604154"/>
                <a:ext cx="2405743" cy="61388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677A2B7-48C1-0B49-B5D2-78DCC46E8AB9}"/>
              </a:ext>
            </a:extLst>
          </p:cNvPr>
          <p:cNvSpPr txBox="1"/>
          <p:nvPr/>
        </p:nvSpPr>
        <p:spPr>
          <a:xfrm>
            <a:off x="1959429" y="3857337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groups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71FDE3-562D-3447-8B8D-65820A12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1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0"/>
    </mc:Choice>
    <mc:Fallback>
      <p:transition spd="slow" advTm="3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906000" cy="6690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:endParaRPr lang="en-US" sz="4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endParaRPr lang="en-US" sz="4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:endParaRPr lang="en-US" sz="4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375D21-19B0-3B49-8C5D-02C1AA27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6690293"/>
              </a:xfrm>
              <a:prstGeom prst="rect">
                <a:avLst/>
              </a:prstGeom>
              <a:blipFill>
                <a:blip r:embed="rId4"/>
                <a:stretch>
                  <a:fillRect l="-1026" b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21031"/>
            <a:ext cx="9906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Finding quarters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This fraction is one half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This fraction is one quarter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55C625-1282-8542-89C4-4BB6C184E686}"/>
              </a:ext>
            </a:extLst>
          </p:cNvPr>
          <p:cNvCxnSpPr/>
          <p:nvPr/>
        </p:nvCxnSpPr>
        <p:spPr>
          <a:xfrm flipV="1">
            <a:off x="740229" y="2162629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12F1A5-F420-2D45-BE8F-CC09DC217136}"/>
              </a:ext>
            </a:extLst>
          </p:cNvPr>
          <p:cNvCxnSpPr>
            <a:cxnSpLocks/>
          </p:cNvCxnSpPr>
          <p:nvPr/>
        </p:nvCxnSpPr>
        <p:spPr>
          <a:xfrm>
            <a:off x="740229" y="3243800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5707C5-F98C-F147-8468-06BE05E9D74D}"/>
              </a:ext>
            </a:extLst>
          </p:cNvPr>
          <p:cNvSpPr txBox="1"/>
          <p:nvPr/>
        </p:nvSpPr>
        <p:spPr>
          <a:xfrm>
            <a:off x="1966686" y="1921253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we are counting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7A2B7-48C1-0B49-B5D2-78DCC46E8AB9}"/>
              </a:ext>
            </a:extLst>
          </p:cNvPr>
          <p:cNvSpPr txBox="1"/>
          <p:nvPr/>
        </p:nvSpPr>
        <p:spPr>
          <a:xfrm>
            <a:off x="1959429" y="332030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groups or parts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0C40A8-07B8-E442-8588-23520EBA0A2F}"/>
              </a:ext>
            </a:extLst>
          </p:cNvPr>
          <p:cNvCxnSpPr>
            <a:cxnSpLocks/>
          </p:cNvCxnSpPr>
          <p:nvPr/>
        </p:nvCxnSpPr>
        <p:spPr>
          <a:xfrm>
            <a:off x="500743" y="6215251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E13512-1B36-7F40-8D07-9EE3739045B9}"/>
              </a:ext>
            </a:extLst>
          </p:cNvPr>
          <p:cNvSpPr txBox="1"/>
          <p:nvPr/>
        </p:nvSpPr>
        <p:spPr>
          <a:xfrm>
            <a:off x="1719943" y="629176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4 groups or parts altogether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e 22">
            <a:extLst>
              <a:ext uri="{FF2B5EF4-FFF2-40B4-BE49-F238E27FC236}">
                <a16:creationId xmlns:a16="http://schemas.microsoft.com/office/drawing/2014/main" id="{54DD43EA-96D9-9B46-B124-7791ECE65752}"/>
              </a:ext>
            </a:extLst>
          </p:cNvPr>
          <p:cNvSpPr/>
          <p:nvPr/>
        </p:nvSpPr>
        <p:spPr>
          <a:xfrm>
            <a:off x="8571593" y="2484166"/>
            <a:ext cx="899795" cy="899795"/>
          </a:xfrm>
          <a:prstGeom prst="pie">
            <a:avLst>
              <a:gd name="adj1" fmla="val 5399330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E89858-187D-0740-952B-E6059B742C19}"/>
              </a:ext>
            </a:extLst>
          </p:cNvPr>
          <p:cNvSpPr/>
          <p:nvPr/>
        </p:nvSpPr>
        <p:spPr>
          <a:xfrm>
            <a:off x="8577308" y="2482896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D50AC32-C6CE-B54B-B26C-4B8ECAC4F73D}"/>
              </a:ext>
            </a:extLst>
          </p:cNvPr>
          <p:cNvSpPr/>
          <p:nvPr/>
        </p:nvSpPr>
        <p:spPr>
          <a:xfrm>
            <a:off x="7149193" y="2489246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ACBF22-349F-EC4A-9D52-DA4B17FB82E4}"/>
              </a:ext>
            </a:extLst>
          </p:cNvPr>
          <p:cNvCxnSpPr/>
          <p:nvPr/>
        </p:nvCxnSpPr>
        <p:spPr>
          <a:xfrm>
            <a:off x="8177893" y="2978831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E59CBC-EFC1-7B43-9753-15136B3574A2}"/>
              </a:ext>
            </a:extLst>
          </p:cNvPr>
          <p:cNvCxnSpPr/>
          <p:nvPr/>
        </p:nvCxnSpPr>
        <p:spPr>
          <a:xfrm flipH="1">
            <a:off x="9016093" y="2471466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5">
            <a:extLst>
              <a:ext uri="{FF2B5EF4-FFF2-40B4-BE49-F238E27FC236}">
                <a16:creationId xmlns:a16="http://schemas.microsoft.com/office/drawing/2014/main" id="{7D755EF0-4416-5B4B-A2F3-17496A479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0" y="2469973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Pie 34">
            <a:extLst>
              <a:ext uri="{FF2B5EF4-FFF2-40B4-BE49-F238E27FC236}">
                <a16:creationId xmlns:a16="http://schemas.microsoft.com/office/drawing/2014/main" id="{E8001ED2-5E76-CA49-A0CB-1573D27EF099}"/>
              </a:ext>
            </a:extLst>
          </p:cNvPr>
          <p:cNvSpPr/>
          <p:nvPr/>
        </p:nvSpPr>
        <p:spPr>
          <a:xfrm>
            <a:off x="8565878" y="5496309"/>
            <a:ext cx="899795" cy="899795"/>
          </a:xfrm>
          <a:prstGeom prst="pie">
            <a:avLst>
              <a:gd name="adj1" fmla="val 10747519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D0C9B4-1420-1644-86ED-60232433E980}"/>
              </a:ext>
            </a:extLst>
          </p:cNvPr>
          <p:cNvSpPr/>
          <p:nvPr/>
        </p:nvSpPr>
        <p:spPr>
          <a:xfrm>
            <a:off x="8571593" y="5495039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3DED2C-57B7-CF43-974F-FE13DADB5F4C}"/>
              </a:ext>
            </a:extLst>
          </p:cNvPr>
          <p:cNvSpPr/>
          <p:nvPr/>
        </p:nvSpPr>
        <p:spPr>
          <a:xfrm>
            <a:off x="7143478" y="5501389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223A29-0529-E745-AEA3-90E989ABC069}"/>
              </a:ext>
            </a:extLst>
          </p:cNvPr>
          <p:cNvCxnSpPr/>
          <p:nvPr/>
        </p:nvCxnSpPr>
        <p:spPr>
          <a:xfrm>
            <a:off x="8172178" y="5990974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A27D13-7E32-5341-ACED-7F8812912ADF}"/>
              </a:ext>
            </a:extLst>
          </p:cNvPr>
          <p:cNvCxnSpPr/>
          <p:nvPr/>
        </p:nvCxnSpPr>
        <p:spPr>
          <a:xfrm flipH="1">
            <a:off x="9010378" y="5483609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20560D-B70C-4E4F-8F9E-3ED8CB83CEE1}"/>
              </a:ext>
            </a:extLst>
          </p:cNvPr>
          <p:cNvCxnSpPr/>
          <p:nvPr/>
        </p:nvCxnSpPr>
        <p:spPr>
          <a:xfrm>
            <a:off x="8565878" y="5953509"/>
            <a:ext cx="899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E17842-53FE-004B-9012-BC62E744B35A}"/>
              </a:ext>
            </a:extLst>
          </p:cNvPr>
          <p:cNvSpPr txBox="1"/>
          <p:nvPr/>
        </p:nvSpPr>
        <p:spPr>
          <a:xfrm>
            <a:off x="8708784" y="2715685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1    2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F6B55B-A6D3-E647-8BDF-B7D92AEFA044}"/>
              </a:ext>
            </a:extLst>
          </p:cNvPr>
          <p:cNvSpPr/>
          <p:nvPr/>
        </p:nvSpPr>
        <p:spPr>
          <a:xfrm>
            <a:off x="8706339" y="5566845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1    2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4C6066-7375-C447-BFEA-F2569ADBFBD5}"/>
              </a:ext>
            </a:extLst>
          </p:cNvPr>
          <p:cNvSpPr/>
          <p:nvPr/>
        </p:nvSpPr>
        <p:spPr>
          <a:xfrm>
            <a:off x="8706339" y="5972173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3    4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49126E18-BAF0-0E4E-AF31-54D191584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2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5"/>
    </mc:Choice>
    <mc:Fallback>
      <p:transition spd="slow" advTm="4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480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quarter of a shape or object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4803944"/>
              </a:xfrm>
              <a:prstGeom prst="rect">
                <a:avLst/>
              </a:prstGeom>
              <a:blipFill>
                <a:blip r:embed="rId4"/>
                <a:stretch>
                  <a:fillRect l="-2436" t="-2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144CE-0A53-5F41-BCEB-D48FA2846718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6E8435-2741-FA49-A6D8-139E29883E7B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684FA9-77CF-EF44-A672-7642998A5473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we are looking 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68D83-8B79-4E43-A3DC-B986CDEBB057}"/>
              </a:ext>
            </a:extLst>
          </p:cNvPr>
          <p:cNvSpPr txBox="1"/>
          <p:nvPr/>
        </p:nvSpPr>
        <p:spPr>
          <a:xfrm>
            <a:off x="1987027" y="3817954"/>
            <a:ext cx="220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there are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9E717A07-ED21-804E-AC1F-FAB623CAADD1}"/>
              </a:ext>
            </a:extLst>
          </p:cNvPr>
          <p:cNvSpPr/>
          <p:nvPr/>
        </p:nvSpPr>
        <p:spPr>
          <a:xfrm>
            <a:off x="8812621" y="119305"/>
            <a:ext cx="899795" cy="899795"/>
          </a:xfrm>
          <a:prstGeom prst="pie">
            <a:avLst>
              <a:gd name="adj1" fmla="val 10747519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FB47B2-0FAF-AA4F-842E-646A72A95DA0}"/>
              </a:ext>
            </a:extLst>
          </p:cNvPr>
          <p:cNvSpPr/>
          <p:nvPr/>
        </p:nvSpPr>
        <p:spPr>
          <a:xfrm>
            <a:off x="8818336" y="118035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AA9621-3266-F245-93A5-81F4AA12D112}"/>
              </a:ext>
            </a:extLst>
          </p:cNvPr>
          <p:cNvSpPr/>
          <p:nvPr/>
        </p:nvSpPr>
        <p:spPr>
          <a:xfrm>
            <a:off x="7390221" y="124385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82295A-A07C-C842-81C1-570DA400E080}"/>
              </a:ext>
            </a:extLst>
          </p:cNvPr>
          <p:cNvCxnSpPr/>
          <p:nvPr/>
        </p:nvCxnSpPr>
        <p:spPr>
          <a:xfrm>
            <a:off x="8418921" y="613970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195E2F-09CF-CC48-B1A7-4C8A6FC6C86C}"/>
              </a:ext>
            </a:extLst>
          </p:cNvPr>
          <p:cNvCxnSpPr/>
          <p:nvPr/>
        </p:nvCxnSpPr>
        <p:spPr>
          <a:xfrm flipH="1">
            <a:off x="9257121" y="106605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2BD529-9ED5-F046-A1C5-5D17779E0752}"/>
              </a:ext>
            </a:extLst>
          </p:cNvPr>
          <p:cNvCxnSpPr/>
          <p:nvPr/>
        </p:nvCxnSpPr>
        <p:spPr>
          <a:xfrm>
            <a:off x="8812621" y="576505"/>
            <a:ext cx="899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96D6104-0937-FC43-8AD5-77A9EB0520D1}"/>
              </a:ext>
            </a:extLst>
          </p:cNvPr>
          <p:cNvSpPr/>
          <p:nvPr/>
        </p:nvSpPr>
        <p:spPr>
          <a:xfrm>
            <a:off x="8953082" y="189841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1    2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0385D-61C3-4A47-80BB-E3CFE35F4917}"/>
              </a:ext>
            </a:extLst>
          </p:cNvPr>
          <p:cNvSpPr/>
          <p:nvPr/>
        </p:nvSpPr>
        <p:spPr>
          <a:xfrm>
            <a:off x="8953082" y="595169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3    4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6644B1-7687-6E4E-AEEB-0D7F9622B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7" b="7514"/>
          <a:stretch/>
        </p:blipFill>
        <p:spPr>
          <a:xfrm>
            <a:off x="7649029" y="2071913"/>
            <a:ext cx="2017485" cy="19835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F52D54-C865-AA44-BC91-34F04FD44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>
            <a:off x="7504655" y="4340379"/>
            <a:ext cx="1067117" cy="10704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8D52FC-2F70-F44F-907B-B81E7DEBC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5400000">
            <a:off x="8718573" y="4342038"/>
            <a:ext cx="1067115" cy="10704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2A2B47-CD4B-EB42-9288-A9746AB064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10800000">
            <a:off x="8716916" y="5552852"/>
            <a:ext cx="1067117" cy="10704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264C5-353A-634A-88F2-D35C54D21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8" t="3598" r="49048" b="52348"/>
          <a:stretch/>
        </p:blipFill>
        <p:spPr>
          <a:xfrm rot="16200000">
            <a:off x="7504654" y="5549536"/>
            <a:ext cx="1067117" cy="10704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555104-38D2-9A4B-A7E7-CDF1E9696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6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82"/>
    </mc:Choice>
    <mc:Fallback>
      <p:transition spd="slow" advTm="3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quarter of a shape or object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blipFill>
                <a:blip r:embed="rId4"/>
                <a:stretch>
                  <a:fillRect l="-2436" t="-2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144CE-0A53-5F41-BCEB-D48FA2846718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6E8435-2741-FA49-A6D8-139E29883E7B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684FA9-77CF-EF44-A672-7642998A5473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we are looking 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68D83-8B79-4E43-A3DC-B986CDEBB057}"/>
              </a:ext>
            </a:extLst>
          </p:cNvPr>
          <p:cNvSpPr txBox="1"/>
          <p:nvPr/>
        </p:nvSpPr>
        <p:spPr>
          <a:xfrm>
            <a:off x="1987027" y="3817954"/>
            <a:ext cx="220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there are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9E717A07-ED21-804E-AC1F-FAB623CAADD1}"/>
              </a:ext>
            </a:extLst>
          </p:cNvPr>
          <p:cNvSpPr/>
          <p:nvPr/>
        </p:nvSpPr>
        <p:spPr>
          <a:xfrm>
            <a:off x="8812621" y="119305"/>
            <a:ext cx="899795" cy="899795"/>
          </a:xfrm>
          <a:prstGeom prst="pie">
            <a:avLst>
              <a:gd name="adj1" fmla="val 10747519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FB47B2-0FAF-AA4F-842E-646A72A95DA0}"/>
              </a:ext>
            </a:extLst>
          </p:cNvPr>
          <p:cNvSpPr/>
          <p:nvPr/>
        </p:nvSpPr>
        <p:spPr>
          <a:xfrm>
            <a:off x="8818336" y="118035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AA9621-3266-F245-93A5-81F4AA12D112}"/>
              </a:ext>
            </a:extLst>
          </p:cNvPr>
          <p:cNvSpPr/>
          <p:nvPr/>
        </p:nvSpPr>
        <p:spPr>
          <a:xfrm>
            <a:off x="7390221" y="124385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82295A-A07C-C842-81C1-570DA400E080}"/>
              </a:ext>
            </a:extLst>
          </p:cNvPr>
          <p:cNvCxnSpPr/>
          <p:nvPr/>
        </p:nvCxnSpPr>
        <p:spPr>
          <a:xfrm>
            <a:off x="8418921" y="613970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195E2F-09CF-CC48-B1A7-4C8A6FC6C86C}"/>
              </a:ext>
            </a:extLst>
          </p:cNvPr>
          <p:cNvCxnSpPr/>
          <p:nvPr/>
        </p:nvCxnSpPr>
        <p:spPr>
          <a:xfrm flipH="1">
            <a:off x="9257121" y="106605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2BD529-9ED5-F046-A1C5-5D17779E0752}"/>
              </a:ext>
            </a:extLst>
          </p:cNvPr>
          <p:cNvCxnSpPr/>
          <p:nvPr/>
        </p:nvCxnSpPr>
        <p:spPr>
          <a:xfrm>
            <a:off x="8812621" y="576505"/>
            <a:ext cx="899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96D6104-0937-FC43-8AD5-77A9EB0520D1}"/>
              </a:ext>
            </a:extLst>
          </p:cNvPr>
          <p:cNvSpPr/>
          <p:nvPr/>
        </p:nvSpPr>
        <p:spPr>
          <a:xfrm>
            <a:off x="8953082" y="189841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1    2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0385D-61C3-4A47-80BB-E3CFE35F4917}"/>
              </a:ext>
            </a:extLst>
          </p:cNvPr>
          <p:cNvSpPr/>
          <p:nvPr/>
        </p:nvSpPr>
        <p:spPr>
          <a:xfrm>
            <a:off x="8953082" y="595169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3    4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B6FF9-B124-DE40-B043-344400D95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" t="8154" r="38025" b="70663"/>
          <a:stretch/>
        </p:blipFill>
        <p:spPr>
          <a:xfrm>
            <a:off x="5665270" y="3087019"/>
            <a:ext cx="3604661" cy="13321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CE47C5-F69C-1D40-B932-EF42C017AF1E}"/>
              </a:ext>
            </a:extLst>
          </p:cNvPr>
          <p:cNvCxnSpPr>
            <a:cxnSpLocks/>
          </p:cNvCxnSpPr>
          <p:nvPr/>
        </p:nvCxnSpPr>
        <p:spPr>
          <a:xfrm>
            <a:off x="5442857" y="3541807"/>
            <a:ext cx="4269559" cy="37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AA64CA-4F72-574D-9D09-4BEAB3B6028A}"/>
              </a:ext>
            </a:extLst>
          </p:cNvPr>
          <p:cNvCxnSpPr>
            <a:cxnSpLocks/>
          </p:cNvCxnSpPr>
          <p:nvPr/>
        </p:nvCxnSpPr>
        <p:spPr>
          <a:xfrm>
            <a:off x="7619151" y="3027790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A5F5D4-6239-6E40-9CF7-0F02E2F28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9"/>
    </mc:Choice>
    <mc:Fallback>
      <p:transition spd="slow" advTm="1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quarter of a shape or object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blipFill>
                <a:blip r:embed="rId4"/>
                <a:stretch>
                  <a:fillRect l="-2436" t="-2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144CE-0A53-5F41-BCEB-D48FA2846718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6E8435-2741-FA49-A6D8-139E29883E7B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684FA9-77CF-EF44-A672-7642998A5473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we are looking 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68D83-8B79-4E43-A3DC-B986CDEBB057}"/>
              </a:ext>
            </a:extLst>
          </p:cNvPr>
          <p:cNvSpPr txBox="1"/>
          <p:nvPr/>
        </p:nvSpPr>
        <p:spPr>
          <a:xfrm>
            <a:off x="1987027" y="3817954"/>
            <a:ext cx="220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there are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9E717A07-ED21-804E-AC1F-FAB623CAADD1}"/>
              </a:ext>
            </a:extLst>
          </p:cNvPr>
          <p:cNvSpPr/>
          <p:nvPr/>
        </p:nvSpPr>
        <p:spPr>
          <a:xfrm>
            <a:off x="8812621" y="119305"/>
            <a:ext cx="899795" cy="899795"/>
          </a:xfrm>
          <a:prstGeom prst="pie">
            <a:avLst>
              <a:gd name="adj1" fmla="val 10747519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FB47B2-0FAF-AA4F-842E-646A72A95DA0}"/>
              </a:ext>
            </a:extLst>
          </p:cNvPr>
          <p:cNvSpPr/>
          <p:nvPr/>
        </p:nvSpPr>
        <p:spPr>
          <a:xfrm>
            <a:off x="8818336" y="118035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AA9621-3266-F245-93A5-81F4AA12D112}"/>
              </a:ext>
            </a:extLst>
          </p:cNvPr>
          <p:cNvSpPr/>
          <p:nvPr/>
        </p:nvSpPr>
        <p:spPr>
          <a:xfrm>
            <a:off x="7390221" y="124385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82295A-A07C-C842-81C1-570DA400E080}"/>
              </a:ext>
            </a:extLst>
          </p:cNvPr>
          <p:cNvCxnSpPr/>
          <p:nvPr/>
        </p:nvCxnSpPr>
        <p:spPr>
          <a:xfrm>
            <a:off x="8418921" y="613970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195E2F-09CF-CC48-B1A7-4C8A6FC6C86C}"/>
              </a:ext>
            </a:extLst>
          </p:cNvPr>
          <p:cNvCxnSpPr/>
          <p:nvPr/>
        </p:nvCxnSpPr>
        <p:spPr>
          <a:xfrm flipH="1">
            <a:off x="9257121" y="106605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2BD529-9ED5-F046-A1C5-5D17779E0752}"/>
              </a:ext>
            </a:extLst>
          </p:cNvPr>
          <p:cNvCxnSpPr/>
          <p:nvPr/>
        </p:nvCxnSpPr>
        <p:spPr>
          <a:xfrm>
            <a:off x="8812621" y="576505"/>
            <a:ext cx="899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96D6104-0937-FC43-8AD5-77A9EB0520D1}"/>
              </a:ext>
            </a:extLst>
          </p:cNvPr>
          <p:cNvSpPr/>
          <p:nvPr/>
        </p:nvSpPr>
        <p:spPr>
          <a:xfrm>
            <a:off x="8953082" y="189841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1    2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0385D-61C3-4A47-80BB-E3CFE35F4917}"/>
              </a:ext>
            </a:extLst>
          </p:cNvPr>
          <p:cNvSpPr/>
          <p:nvPr/>
        </p:nvSpPr>
        <p:spPr>
          <a:xfrm>
            <a:off x="8953082" y="595169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3    4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B6FF9-B124-DE40-B043-344400D95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" t="8154" r="38025" b="70663"/>
          <a:stretch/>
        </p:blipFill>
        <p:spPr>
          <a:xfrm>
            <a:off x="5665270" y="3087019"/>
            <a:ext cx="3604661" cy="133219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AA64CA-4F72-574D-9D09-4BEAB3B6028A}"/>
              </a:ext>
            </a:extLst>
          </p:cNvPr>
          <p:cNvCxnSpPr>
            <a:cxnSpLocks/>
          </p:cNvCxnSpPr>
          <p:nvPr/>
        </p:nvCxnSpPr>
        <p:spPr>
          <a:xfrm>
            <a:off x="6748294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20A650-AD04-6945-ADF3-4F244BD781AC}"/>
              </a:ext>
            </a:extLst>
          </p:cNvPr>
          <p:cNvCxnSpPr>
            <a:cxnSpLocks/>
          </p:cNvCxnSpPr>
          <p:nvPr/>
        </p:nvCxnSpPr>
        <p:spPr>
          <a:xfrm>
            <a:off x="7568350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B0338D-2BE4-7F40-B972-B25255B385B7}"/>
              </a:ext>
            </a:extLst>
          </p:cNvPr>
          <p:cNvCxnSpPr>
            <a:cxnSpLocks/>
          </p:cNvCxnSpPr>
          <p:nvPr/>
        </p:nvCxnSpPr>
        <p:spPr>
          <a:xfrm>
            <a:off x="8391614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5FDD81-336F-6443-BC6F-D718EE1BB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3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4"/>
    </mc:Choice>
    <mc:Fallback>
      <p:transition spd="slow" advTm="1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quarter of a shape or object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7685"/>
                <a:ext cx="9906000" cy="4803944"/>
              </a:xfrm>
              <a:prstGeom prst="rect">
                <a:avLst/>
              </a:prstGeom>
              <a:blipFill>
                <a:blip r:embed="rId4"/>
                <a:stretch>
                  <a:fillRect l="-2436" t="-2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144CE-0A53-5F41-BCEB-D48FA2846718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6E8435-2741-FA49-A6D8-139E29883E7B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684FA9-77CF-EF44-A672-7642998A5473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we are looking 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68D83-8B79-4E43-A3DC-B986CDEBB057}"/>
              </a:ext>
            </a:extLst>
          </p:cNvPr>
          <p:cNvSpPr txBox="1"/>
          <p:nvPr/>
        </p:nvSpPr>
        <p:spPr>
          <a:xfrm>
            <a:off x="1987027" y="3817954"/>
            <a:ext cx="220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there are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ie 24">
            <a:extLst>
              <a:ext uri="{FF2B5EF4-FFF2-40B4-BE49-F238E27FC236}">
                <a16:creationId xmlns:a16="http://schemas.microsoft.com/office/drawing/2014/main" id="{9E717A07-ED21-804E-AC1F-FAB623CAADD1}"/>
              </a:ext>
            </a:extLst>
          </p:cNvPr>
          <p:cNvSpPr/>
          <p:nvPr/>
        </p:nvSpPr>
        <p:spPr>
          <a:xfrm>
            <a:off x="8812621" y="119305"/>
            <a:ext cx="899795" cy="899795"/>
          </a:xfrm>
          <a:prstGeom prst="pie">
            <a:avLst>
              <a:gd name="adj1" fmla="val 10747519"/>
              <a:gd name="adj2" fmla="val 1620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FB47B2-0FAF-AA4F-842E-646A72A95DA0}"/>
              </a:ext>
            </a:extLst>
          </p:cNvPr>
          <p:cNvSpPr/>
          <p:nvPr/>
        </p:nvSpPr>
        <p:spPr>
          <a:xfrm>
            <a:off x="8818336" y="118035"/>
            <a:ext cx="899795" cy="8997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AA9621-3266-F245-93A5-81F4AA12D112}"/>
              </a:ext>
            </a:extLst>
          </p:cNvPr>
          <p:cNvSpPr/>
          <p:nvPr/>
        </p:nvSpPr>
        <p:spPr>
          <a:xfrm>
            <a:off x="7390221" y="124385"/>
            <a:ext cx="899795" cy="8997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82295A-A07C-C842-81C1-570DA400E080}"/>
              </a:ext>
            </a:extLst>
          </p:cNvPr>
          <p:cNvCxnSpPr/>
          <p:nvPr/>
        </p:nvCxnSpPr>
        <p:spPr>
          <a:xfrm>
            <a:off x="8418921" y="613970"/>
            <a:ext cx="24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195E2F-09CF-CC48-B1A7-4C8A6FC6C86C}"/>
              </a:ext>
            </a:extLst>
          </p:cNvPr>
          <p:cNvCxnSpPr/>
          <p:nvPr/>
        </p:nvCxnSpPr>
        <p:spPr>
          <a:xfrm flipH="1">
            <a:off x="9257121" y="106605"/>
            <a:ext cx="0" cy="899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2BD529-9ED5-F046-A1C5-5D17779E0752}"/>
              </a:ext>
            </a:extLst>
          </p:cNvPr>
          <p:cNvCxnSpPr/>
          <p:nvPr/>
        </p:nvCxnSpPr>
        <p:spPr>
          <a:xfrm>
            <a:off x="8812621" y="576505"/>
            <a:ext cx="8997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96D6104-0937-FC43-8AD5-77A9EB0520D1}"/>
              </a:ext>
            </a:extLst>
          </p:cNvPr>
          <p:cNvSpPr/>
          <p:nvPr/>
        </p:nvSpPr>
        <p:spPr>
          <a:xfrm>
            <a:off x="8953082" y="189841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1    2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0385D-61C3-4A47-80BB-E3CFE35F4917}"/>
              </a:ext>
            </a:extLst>
          </p:cNvPr>
          <p:cNvSpPr/>
          <p:nvPr/>
        </p:nvSpPr>
        <p:spPr>
          <a:xfrm>
            <a:off x="8953082" y="595169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3    4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B6FF9-B124-DE40-B043-344400D95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" t="8154" r="38025" b="70663"/>
          <a:stretch/>
        </p:blipFill>
        <p:spPr>
          <a:xfrm>
            <a:off x="5665270" y="3087019"/>
            <a:ext cx="3604661" cy="1332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779FBB-0032-FF4A-9FEF-A6C817F35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4" t="53868" r="23101" b="2484"/>
          <a:stretch/>
        </p:blipFill>
        <p:spPr>
          <a:xfrm>
            <a:off x="5665270" y="4802432"/>
            <a:ext cx="3602962" cy="181369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AA64CA-4F72-574D-9D09-4BEAB3B6028A}"/>
              </a:ext>
            </a:extLst>
          </p:cNvPr>
          <p:cNvCxnSpPr>
            <a:cxnSpLocks/>
          </p:cNvCxnSpPr>
          <p:nvPr/>
        </p:nvCxnSpPr>
        <p:spPr>
          <a:xfrm>
            <a:off x="6748294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20A650-AD04-6945-ADF3-4F244BD781AC}"/>
              </a:ext>
            </a:extLst>
          </p:cNvPr>
          <p:cNvCxnSpPr>
            <a:cxnSpLocks/>
          </p:cNvCxnSpPr>
          <p:nvPr/>
        </p:nvCxnSpPr>
        <p:spPr>
          <a:xfrm>
            <a:off x="7568350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B0338D-2BE4-7F40-B972-B25255B385B7}"/>
              </a:ext>
            </a:extLst>
          </p:cNvPr>
          <p:cNvCxnSpPr>
            <a:cxnSpLocks/>
          </p:cNvCxnSpPr>
          <p:nvPr/>
        </p:nvCxnSpPr>
        <p:spPr>
          <a:xfrm>
            <a:off x="8391614" y="3057515"/>
            <a:ext cx="0" cy="1391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7A190A-E7A9-C241-8571-496C513B2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0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8"/>
    </mc:Choice>
    <mc:Fallback>
      <p:transition spd="slow" advTm="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480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 quarter of a whole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GB" sz="4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4803944"/>
              </a:xfrm>
              <a:prstGeom prst="rect">
                <a:avLst/>
              </a:prstGeom>
              <a:blipFill>
                <a:blip r:embed="rId4"/>
                <a:stretch>
                  <a:fillRect l="-2436" t="-2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31BAF5D-CD16-5D4C-A947-B877AB54999A}"/>
              </a:ext>
            </a:extLst>
          </p:cNvPr>
          <p:cNvSpPr/>
          <p:nvPr/>
        </p:nvSpPr>
        <p:spPr>
          <a:xfrm>
            <a:off x="6919686" y="3628571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71DD59-090E-3D46-BD8A-3AEB01EA261B}"/>
              </a:ext>
            </a:extLst>
          </p:cNvPr>
          <p:cNvSpPr/>
          <p:nvPr/>
        </p:nvSpPr>
        <p:spPr>
          <a:xfrm>
            <a:off x="8160657" y="3628571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35D19F-ACC4-6E4D-B690-4742B7E3FE48}"/>
              </a:ext>
            </a:extLst>
          </p:cNvPr>
          <p:cNvSpPr/>
          <p:nvPr/>
        </p:nvSpPr>
        <p:spPr>
          <a:xfrm>
            <a:off x="7118486" y="3936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00E307-23C9-F24E-9BD3-2ED6BF3AE744}"/>
              </a:ext>
            </a:extLst>
          </p:cNvPr>
          <p:cNvSpPr/>
          <p:nvPr/>
        </p:nvSpPr>
        <p:spPr>
          <a:xfrm>
            <a:off x="5875315" y="3936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A6C829-0EAF-624A-A8F0-7E52057F5199}"/>
              </a:ext>
            </a:extLst>
          </p:cNvPr>
          <p:cNvSpPr/>
          <p:nvPr/>
        </p:nvSpPr>
        <p:spPr>
          <a:xfrm>
            <a:off x="8360228" y="39362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C831A2-668B-A545-8A98-3F39617DAE1A}"/>
              </a:ext>
            </a:extLst>
          </p:cNvPr>
          <p:cNvSpPr/>
          <p:nvPr/>
        </p:nvSpPr>
        <p:spPr>
          <a:xfrm>
            <a:off x="4634344" y="393842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B147D7-480C-D046-B1F4-F7B3317AF3C7}"/>
              </a:ext>
            </a:extLst>
          </p:cNvPr>
          <p:cNvSpPr/>
          <p:nvPr/>
        </p:nvSpPr>
        <p:spPr>
          <a:xfrm>
            <a:off x="5678715" y="3649165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F46C94-19B5-0547-BA44-0AFA25D90957}"/>
              </a:ext>
            </a:extLst>
          </p:cNvPr>
          <p:cNvSpPr/>
          <p:nvPr/>
        </p:nvSpPr>
        <p:spPr>
          <a:xfrm>
            <a:off x="4435544" y="3655244"/>
            <a:ext cx="1117600" cy="1335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144CE-0A53-5F41-BCEB-D48FA2846718}"/>
              </a:ext>
            </a:extLst>
          </p:cNvPr>
          <p:cNvCxnSpPr/>
          <p:nvPr/>
        </p:nvCxnSpPr>
        <p:spPr>
          <a:xfrm flipV="1">
            <a:off x="740229" y="2699657"/>
            <a:ext cx="1219200" cy="406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6E8435-2741-FA49-A6D8-139E29883E7B}"/>
              </a:ext>
            </a:extLst>
          </p:cNvPr>
          <p:cNvCxnSpPr>
            <a:cxnSpLocks/>
          </p:cNvCxnSpPr>
          <p:nvPr/>
        </p:nvCxnSpPr>
        <p:spPr>
          <a:xfrm>
            <a:off x="740229" y="3780828"/>
            <a:ext cx="1219200" cy="335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684FA9-77CF-EF44-A672-7642998A5473}"/>
              </a:ext>
            </a:extLst>
          </p:cNvPr>
          <p:cNvSpPr txBox="1"/>
          <p:nvPr/>
        </p:nvSpPr>
        <p:spPr>
          <a:xfrm>
            <a:off x="1966686" y="245828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we are counting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68D83-8B79-4E43-A3DC-B986CDEBB057}"/>
              </a:ext>
            </a:extLst>
          </p:cNvPr>
          <p:cNvSpPr txBox="1"/>
          <p:nvPr/>
        </p:nvSpPr>
        <p:spPr>
          <a:xfrm>
            <a:off x="1987027" y="3817954"/>
            <a:ext cx="220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many parts or groups there are altogether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FE3BFC-D41C-DA47-B048-32A619CBD5E0}"/>
              </a:ext>
            </a:extLst>
          </p:cNvPr>
          <p:cNvSpPr txBox="1"/>
          <p:nvPr/>
        </p:nvSpPr>
        <p:spPr>
          <a:xfrm>
            <a:off x="6181656" y="5053187"/>
            <a:ext cx="354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 one quarter of 4 = 1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F477C0-E58D-FF4E-8195-6B4E936922EB}"/>
                  </a:ext>
                </a:extLst>
              </p:cNvPr>
              <p:cNvSpPr txBox="1"/>
              <p:nvPr/>
            </p:nvSpPr>
            <p:spPr>
              <a:xfrm>
                <a:off x="7450229" y="5604154"/>
                <a:ext cx="2405743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GB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24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4 = 1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F477C0-E58D-FF4E-8195-6B4E9369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229" y="5604154"/>
                <a:ext cx="2405743" cy="61388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6A1BF4-46E8-D54A-899E-956AB74A4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0"/>
    </mc:Choice>
    <mc:Fallback>
      <p:transition spd="slow" advTm="4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0"/>
                <a:ext cx="9906000" cy="3756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Finding quarters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half of an amount (a number)</a:t>
                </a:r>
              </a:p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8 = 4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906000" cy="3756862"/>
              </a:xfrm>
              <a:prstGeom prst="rect">
                <a:avLst/>
              </a:prstGeom>
              <a:blipFill>
                <a:blip r:embed="rId5"/>
                <a:stretch>
                  <a:fillRect l="-2436" t="-3378"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6D633A32-FE7A-B24E-A6A6-EBFD78C29CC2}"/>
              </a:ext>
            </a:extLst>
          </p:cNvPr>
          <p:cNvSpPr/>
          <p:nvPr/>
        </p:nvSpPr>
        <p:spPr>
          <a:xfrm>
            <a:off x="0" y="3973215"/>
            <a:ext cx="267062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54DF9D-11D8-7F4E-A6AF-3EA9691766CD}"/>
              </a:ext>
            </a:extLst>
          </p:cNvPr>
          <p:cNvSpPr/>
          <p:nvPr/>
        </p:nvSpPr>
        <p:spPr>
          <a:xfrm>
            <a:off x="2737791" y="3973215"/>
            <a:ext cx="2670629" cy="23404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000E9C-6FF3-1C46-8FA9-88FD17856515}"/>
              </a:ext>
            </a:extLst>
          </p:cNvPr>
          <p:cNvSpPr/>
          <p:nvPr/>
        </p:nvSpPr>
        <p:spPr>
          <a:xfrm>
            <a:off x="1039906" y="4356847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E84BDC-1D45-2743-B217-F78E3BD144D7}"/>
              </a:ext>
            </a:extLst>
          </p:cNvPr>
          <p:cNvSpPr/>
          <p:nvPr/>
        </p:nvSpPr>
        <p:spPr>
          <a:xfrm>
            <a:off x="1675973" y="4706470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6C4365-6D5F-E24C-A4CC-D07BA0A2ED0D}"/>
              </a:ext>
            </a:extLst>
          </p:cNvPr>
          <p:cNvSpPr/>
          <p:nvPr/>
        </p:nvSpPr>
        <p:spPr>
          <a:xfrm>
            <a:off x="860612" y="5120127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080629-D16C-AF4A-B339-0B4C00E22399}"/>
              </a:ext>
            </a:extLst>
          </p:cNvPr>
          <p:cNvSpPr/>
          <p:nvPr/>
        </p:nvSpPr>
        <p:spPr>
          <a:xfrm>
            <a:off x="1572379" y="5359042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EE62E-AC2B-D045-A91F-73B8E9CF3C0A}"/>
              </a:ext>
            </a:extLst>
          </p:cNvPr>
          <p:cNvSpPr/>
          <p:nvPr/>
        </p:nvSpPr>
        <p:spPr>
          <a:xfrm>
            <a:off x="3531241" y="4494873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EF2779-D545-F040-A5AA-58C0FD77B171}"/>
              </a:ext>
            </a:extLst>
          </p:cNvPr>
          <p:cNvSpPr/>
          <p:nvPr/>
        </p:nvSpPr>
        <p:spPr>
          <a:xfrm>
            <a:off x="4414338" y="4706469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75BD9-D837-5C4C-8650-D0ED930E16FF}"/>
              </a:ext>
            </a:extLst>
          </p:cNvPr>
          <p:cNvSpPr/>
          <p:nvPr/>
        </p:nvSpPr>
        <p:spPr>
          <a:xfrm>
            <a:off x="3351947" y="5296716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CC0B9-511F-FE42-8C9B-92385AE03988}"/>
              </a:ext>
            </a:extLst>
          </p:cNvPr>
          <p:cNvSpPr/>
          <p:nvPr/>
        </p:nvSpPr>
        <p:spPr>
          <a:xfrm>
            <a:off x="4324691" y="5510091"/>
            <a:ext cx="179294" cy="215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ED0592-C1F0-2E44-905A-D29254DF3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5762171" y="3193514"/>
            <a:ext cx="1318568" cy="6382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F9957D-F3A5-0044-8382-DC0E75C3AE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5742417" y="4104215"/>
            <a:ext cx="1318568" cy="638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29A5FD-4D32-784B-85E5-F345FA3991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5742418" y="5078559"/>
            <a:ext cx="1318568" cy="6382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C80832-4F9C-A442-8C07-597A9414E2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5742419" y="6003843"/>
            <a:ext cx="1318568" cy="638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5DAE89-9092-0F49-BC26-77CBCC994A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7709316" y="6003843"/>
            <a:ext cx="1318568" cy="638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ECE9DB-9A70-9946-AE76-3021E1393F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7709317" y="5078558"/>
            <a:ext cx="1318568" cy="6382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78D0C-EC85-A343-AB21-40439AB57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7709317" y="4136036"/>
            <a:ext cx="1318568" cy="6382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DCE2F0-6020-194A-82AD-9054D26F3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7709318" y="3172196"/>
            <a:ext cx="1318568" cy="6382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50AA5F-AB19-FC4C-807B-045CC3D3ED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6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5"/>
    </mc:Choice>
    <mc:Fallback>
      <p:transition spd="slow" advTm="3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.6|2.5|1.6|0.6|0.5|0.4|0.5|0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.3|1.4|1.4|1.2|1.2|1.3|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314</Words>
  <Application>Microsoft Macintosh PowerPoint</Application>
  <PresentationFormat>A4 Paper (210x297 mm)</PresentationFormat>
  <Paragraphs>105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Microsoft Office User</cp:lastModifiedBy>
  <cp:revision>26</cp:revision>
  <dcterms:created xsi:type="dcterms:W3CDTF">2021-01-12T12:51:38Z</dcterms:created>
  <dcterms:modified xsi:type="dcterms:W3CDTF">2021-01-15T10:00:49Z</dcterms:modified>
</cp:coreProperties>
</file>