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5" r:id="rId6"/>
    <p:sldId id="266" r:id="rId7"/>
    <p:sldId id="269" r:id="rId8"/>
    <p:sldId id="274" r:id="rId9"/>
    <p:sldId id="275" r:id="rId10"/>
    <p:sldId id="279" r:id="rId11"/>
    <p:sldId id="276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CB0D98-391F-418F-9B59-728C5AB68B51}">
          <p14:sldIdLst>
            <p14:sldId id="256"/>
            <p14:sldId id="257"/>
            <p14:sldId id="261"/>
            <p14:sldId id="262"/>
            <p14:sldId id="265"/>
            <p14:sldId id="266"/>
            <p14:sldId id="269"/>
            <p14:sldId id="274"/>
            <p14:sldId id="275"/>
            <p14:sldId id="279"/>
          </p14:sldIdLst>
        </p14:section>
        <p14:section name="Untitled Section" id="{8FD2F0F9-6AE0-4CEA-B684-ADC32604B799}">
          <p14:sldIdLst>
            <p14:sldId id="276"/>
            <p14:sldId id="277"/>
          </p14:sldIdLst>
        </p14:section>
        <p14:section name="Untitled Section" id="{D058C824-3C33-4790-A8AA-9AFB5967EBA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9" autoAdjust="0"/>
    <p:restoredTop sz="94660"/>
  </p:normalViewPr>
  <p:slideViewPr>
    <p:cSldViewPr>
      <p:cViewPr varScale="1">
        <p:scale>
          <a:sx n="69" d="100"/>
          <a:sy n="69" d="100"/>
        </p:scale>
        <p:origin x="16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E1F-B60F-435A-9CD6-19DDC3D1C68E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400C-DBDC-4D3F-BB98-DAE8442E6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950625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E1F-B60F-435A-9CD6-19DDC3D1C68E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400C-DBDC-4D3F-BB98-DAE8442E6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332780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E1F-B60F-435A-9CD6-19DDC3D1C68E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400C-DBDC-4D3F-BB98-DAE8442E6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8702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E1F-B60F-435A-9CD6-19DDC3D1C68E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400C-DBDC-4D3F-BB98-DAE8442E6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60848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E1F-B60F-435A-9CD6-19DDC3D1C68E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400C-DBDC-4D3F-BB98-DAE8442E6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386592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E1F-B60F-435A-9CD6-19DDC3D1C68E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400C-DBDC-4D3F-BB98-DAE8442E6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453924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E1F-B60F-435A-9CD6-19DDC3D1C68E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400C-DBDC-4D3F-BB98-DAE8442E6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434274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E1F-B60F-435A-9CD6-19DDC3D1C68E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400C-DBDC-4D3F-BB98-DAE8442E6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390228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E1F-B60F-435A-9CD6-19DDC3D1C68E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400C-DBDC-4D3F-BB98-DAE8442E6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744375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E1F-B60F-435A-9CD6-19DDC3D1C68E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400C-DBDC-4D3F-BB98-DAE8442E6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379686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9E1F-B60F-435A-9CD6-19DDC3D1C68E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8400C-DBDC-4D3F-BB98-DAE8442E6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416843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9E1F-B60F-435A-9CD6-19DDC3D1C68E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8400C-DBDC-4D3F-BB98-DAE8442E6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79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Maths Quiz</a:t>
            </a:r>
            <a:r>
              <a:rPr lang="en-GB" dirty="0"/>
              <a:t/>
            </a:r>
            <a:br>
              <a:rPr lang="en-GB" dirty="0"/>
            </a:br>
            <a:r>
              <a:rPr lang="en-GB" sz="12800" dirty="0">
                <a:solidFill>
                  <a:srgbClr val="FF0000"/>
                </a:solidFill>
              </a:rPr>
              <a:t>+ </a:t>
            </a:r>
            <a:r>
              <a:rPr lang="en-GB" sz="12800" dirty="0">
                <a:solidFill>
                  <a:srgbClr val="0070C0"/>
                </a:solidFill>
              </a:rPr>
              <a:t>-</a:t>
            </a:r>
            <a:r>
              <a:rPr lang="en-GB" sz="12800" dirty="0">
                <a:solidFill>
                  <a:srgbClr val="FF0000"/>
                </a:solidFill>
              </a:rPr>
              <a:t> </a:t>
            </a:r>
            <a:r>
              <a:rPr lang="en-GB" sz="12800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72EDDF-EA28-4576-B0EF-BBD771676C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93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/>
              <a:t>10 x 6 =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583C94-295B-42E3-92FA-FAC8A1C87BD1}"/>
              </a:ext>
            </a:extLst>
          </p:cNvPr>
          <p:cNvGrpSpPr/>
          <p:nvPr/>
        </p:nvGrpSpPr>
        <p:grpSpPr>
          <a:xfrm rot="5400000">
            <a:off x="4845848" y="2363064"/>
            <a:ext cx="4284860" cy="2672317"/>
            <a:chOff x="3455492" y="2484875"/>
            <a:chExt cx="4284860" cy="267231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CBF567B-9EAF-45A7-8D2D-48F54FB0E13D}"/>
                </a:ext>
              </a:extLst>
            </p:cNvPr>
            <p:cNvGrpSpPr/>
            <p:nvPr/>
          </p:nvGrpSpPr>
          <p:grpSpPr>
            <a:xfrm>
              <a:off x="6084168" y="2488208"/>
              <a:ext cx="1656184" cy="2668984"/>
              <a:chOff x="6084168" y="2488208"/>
              <a:chExt cx="2497632" cy="3753792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6084168" y="249289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6691324" y="249289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416316" y="249289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8066935" y="2488208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084168" y="3149352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691324" y="3149352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416316" y="3149352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8066935" y="3144664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094977" y="3789040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702133" y="3789040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427125" y="3789040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077744" y="3784352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094977" y="4437112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702133" y="4437112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427125" y="4437112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077744" y="4432424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084168" y="5085184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691324" y="5085184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416316" y="5085184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8066935" y="508049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084168" y="5737944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691324" y="5737944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416316" y="5737944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8066935" y="573325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8794BC8-ABB9-4013-820E-0DDAF7D43F47}"/>
                </a:ext>
              </a:extLst>
            </p:cNvPr>
            <p:cNvGrpSpPr/>
            <p:nvPr/>
          </p:nvGrpSpPr>
          <p:grpSpPr>
            <a:xfrm>
              <a:off x="4770942" y="2488208"/>
              <a:ext cx="1656184" cy="2668984"/>
              <a:chOff x="6084168" y="2488208"/>
              <a:chExt cx="2497632" cy="375379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CBE99E5-C0B0-4F17-92AA-D21AFCC8041E}"/>
                  </a:ext>
                </a:extLst>
              </p:cNvPr>
              <p:cNvSpPr/>
              <p:nvPr/>
            </p:nvSpPr>
            <p:spPr>
              <a:xfrm>
                <a:off x="6084168" y="249289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5DD508B-1935-47C5-943F-5B1F758B238F}"/>
                  </a:ext>
                </a:extLst>
              </p:cNvPr>
              <p:cNvSpPr/>
              <p:nvPr/>
            </p:nvSpPr>
            <p:spPr>
              <a:xfrm>
                <a:off x="6691324" y="249289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4E620C8-3288-41AC-B7B2-9A9F1A00228A}"/>
                  </a:ext>
                </a:extLst>
              </p:cNvPr>
              <p:cNvSpPr/>
              <p:nvPr/>
            </p:nvSpPr>
            <p:spPr>
              <a:xfrm>
                <a:off x="7416316" y="249289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B878095-86CB-43A7-A8C4-5CF0BDF04BDA}"/>
                  </a:ext>
                </a:extLst>
              </p:cNvPr>
              <p:cNvSpPr/>
              <p:nvPr/>
            </p:nvSpPr>
            <p:spPr>
              <a:xfrm>
                <a:off x="8066935" y="2488208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B34FBAF-A8E5-40A5-97CD-D037C7F036C0}"/>
                  </a:ext>
                </a:extLst>
              </p:cNvPr>
              <p:cNvSpPr/>
              <p:nvPr/>
            </p:nvSpPr>
            <p:spPr>
              <a:xfrm>
                <a:off x="6084168" y="3149352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A3B5571-2FEB-40CE-A571-5967A483F944}"/>
                  </a:ext>
                </a:extLst>
              </p:cNvPr>
              <p:cNvSpPr/>
              <p:nvPr/>
            </p:nvSpPr>
            <p:spPr>
              <a:xfrm>
                <a:off x="6691324" y="3149352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FCAB45A-7B06-4B1E-90A6-B1B2186921A0}"/>
                  </a:ext>
                </a:extLst>
              </p:cNvPr>
              <p:cNvSpPr/>
              <p:nvPr/>
            </p:nvSpPr>
            <p:spPr>
              <a:xfrm>
                <a:off x="7416316" y="3149352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97E3ED6A-B8C0-4E5D-928B-D3C9F0AAB7E0}"/>
                  </a:ext>
                </a:extLst>
              </p:cNvPr>
              <p:cNvSpPr/>
              <p:nvPr/>
            </p:nvSpPr>
            <p:spPr>
              <a:xfrm>
                <a:off x="8066935" y="3144664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3090C95-C5D2-4B5B-AC2C-829F8552904B}"/>
                  </a:ext>
                </a:extLst>
              </p:cNvPr>
              <p:cNvSpPr/>
              <p:nvPr/>
            </p:nvSpPr>
            <p:spPr>
              <a:xfrm>
                <a:off x="6094977" y="3789040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DD7ADE8-8A0C-45C4-8FA3-1EF8ECB91D66}"/>
                  </a:ext>
                </a:extLst>
              </p:cNvPr>
              <p:cNvSpPr/>
              <p:nvPr/>
            </p:nvSpPr>
            <p:spPr>
              <a:xfrm>
                <a:off x="6702133" y="3789040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E4FCF12-074B-44DB-A822-94EEF05CE17B}"/>
                  </a:ext>
                </a:extLst>
              </p:cNvPr>
              <p:cNvSpPr/>
              <p:nvPr/>
            </p:nvSpPr>
            <p:spPr>
              <a:xfrm>
                <a:off x="7427125" y="3789040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39D015B7-9D41-4A0F-B498-2EB9F850A9E8}"/>
                  </a:ext>
                </a:extLst>
              </p:cNvPr>
              <p:cNvSpPr/>
              <p:nvPr/>
            </p:nvSpPr>
            <p:spPr>
              <a:xfrm>
                <a:off x="8077744" y="3784352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EC11738-1B82-4F26-8E6E-6C693A9E2BDF}"/>
                  </a:ext>
                </a:extLst>
              </p:cNvPr>
              <p:cNvSpPr/>
              <p:nvPr/>
            </p:nvSpPr>
            <p:spPr>
              <a:xfrm>
                <a:off x="6094977" y="4437112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A74FDA3-F8EB-44F0-9302-C796872C37A9}"/>
                  </a:ext>
                </a:extLst>
              </p:cNvPr>
              <p:cNvSpPr/>
              <p:nvPr/>
            </p:nvSpPr>
            <p:spPr>
              <a:xfrm>
                <a:off x="6702133" y="4437112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6FEB1B8-B04B-4CD7-9E33-0064E9FA2661}"/>
                  </a:ext>
                </a:extLst>
              </p:cNvPr>
              <p:cNvSpPr/>
              <p:nvPr/>
            </p:nvSpPr>
            <p:spPr>
              <a:xfrm>
                <a:off x="7427125" y="4437112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FBAC229F-0EA5-4FBE-8213-2C038A8DD7FE}"/>
                  </a:ext>
                </a:extLst>
              </p:cNvPr>
              <p:cNvSpPr/>
              <p:nvPr/>
            </p:nvSpPr>
            <p:spPr>
              <a:xfrm>
                <a:off x="8077744" y="4432424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137987B-CB05-4AAC-9E3F-7D0DBA90E8DA}"/>
                  </a:ext>
                </a:extLst>
              </p:cNvPr>
              <p:cNvSpPr/>
              <p:nvPr/>
            </p:nvSpPr>
            <p:spPr>
              <a:xfrm>
                <a:off x="6084168" y="5085184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FE231EF0-FDBC-44D7-9404-842ED341A994}"/>
                  </a:ext>
                </a:extLst>
              </p:cNvPr>
              <p:cNvSpPr/>
              <p:nvPr/>
            </p:nvSpPr>
            <p:spPr>
              <a:xfrm>
                <a:off x="6691324" y="5085184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994D0E6-0B8A-42D1-A71B-7F06D19D4007}"/>
                  </a:ext>
                </a:extLst>
              </p:cNvPr>
              <p:cNvSpPr/>
              <p:nvPr/>
            </p:nvSpPr>
            <p:spPr>
              <a:xfrm>
                <a:off x="7416316" y="5085184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F0F1BA3B-47FC-454F-A151-FEEECAB49E76}"/>
                  </a:ext>
                </a:extLst>
              </p:cNvPr>
              <p:cNvSpPr/>
              <p:nvPr/>
            </p:nvSpPr>
            <p:spPr>
              <a:xfrm>
                <a:off x="8066935" y="508049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BF5656F-B983-4263-9899-EDEC586EFCEC}"/>
                  </a:ext>
                </a:extLst>
              </p:cNvPr>
              <p:cNvSpPr/>
              <p:nvPr/>
            </p:nvSpPr>
            <p:spPr>
              <a:xfrm>
                <a:off x="6084168" y="5737944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2E8C3A61-35BA-49DC-AD66-59D6E04D5244}"/>
                  </a:ext>
                </a:extLst>
              </p:cNvPr>
              <p:cNvSpPr/>
              <p:nvPr/>
            </p:nvSpPr>
            <p:spPr>
              <a:xfrm>
                <a:off x="6691324" y="5737944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D6A21BB-DD68-4BBD-AB9D-9B22B0A7D39D}"/>
                  </a:ext>
                </a:extLst>
              </p:cNvPr>
              <p:cNvSpPr/>
              <p:nvPr/>
            </p:nvSpPr>
            <p:spPr>
              <a:xfrm>
                <a:off x="7416316" y="5737944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F2495C29-D559-4112-ABB0-6305EF40EA8C}"/>
                  </a:ext>
                </a:extLst>
              </p:cNvPr>
              <p:cNvSpPr/>
              <p:nvPr/>
            </p:nvSpPr>
            <p:spPr>
              <a:xfrm>
                <a:off x="8066935" y="573325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424C29D-23CC-4D48-B372-E2D2C92200B3}"/>
                </a:ext>
              </a:extLst>
            </p:cNvPr>
            <p:cNvGrpSpPr/>
            <p:nvPr/>
          </p:nvGrpSpPr>
          <p:grpSpPr>
            <a:xfrm>
              <a:off x="3455492" y="2484875"/>
              <a:ext cx="1656184" cy="2668984"/>
              <a:chOff x="6084168" y="2488208"/>
              <a:chExt cx="2497632" cy="3753792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2F1DBA61-C4CF-41EF-A476-A86D6B297E5B}"/>
                  </a:ext>
                </a:extLst>
              </p:cNvPr>
              <p:cNvSpPr/>
              <p:nvPr/>
            </p:nvSpPr>
            <p:spPr>
              <a:xfrm>
                <a:off x="6084168" y="249289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5BA5EBB-6FBD-46D6-BB8A-F29809EE62CC}"/>
                  </a:ext>
                </a:extLst>
              </p:cNvPr>
              <p:cNvSpPr/>
              <p:nvPr/>
            </p:nvSpPr>
            <p:spPr>
              <a:xfrm>
                <a:off x="6691324" y="249289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59CCA0B-26C5-46F7-9DCC-4B38736186C0}"/>
                  </a:ext>
                </a:extLst>
              </p:cNvPr>
              <p:cNvSpPr/>
              <p:nvPr/>
            </p:nvSpPr>
            <p:spPr>
              <a:xfrm>
                <a:off x="7416316" y="249289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AB2209D-C0CE-4527-9D3F-5F9DBE9BA945}"/>
                  </a:ext>
                </a:extLst>
              </p:cNvPr>
              <p:cNvSpPr/>
              <p:nvPr/>
            </p:nvSpPr>
            <p:spPr>
              <a:xfrm>
                <a:off x="8066935" y="2488208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D520D1D-2571-4F84-840B-E06060A6AAEA}"/>
                  </a:ext>
                </a:extLst>
              </p:cNvPr>
              <p:cNvSpPr/>
              <p:nvPr/>
            </p:nvSpPr>
            <p:spPr>
              <a:xfrm>
                <a:off x="6084168" y="3149352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56002AA-B0F0-4105-BEBB-1BF265E07AE7}"/>
                  </a:ext>
                </a:extLst>
              </p:cNvPr>
              <p:cNvSpPr/>
              <p:nvPr/>
            </p:nvSpPr>
            <p:spPr>
              <a:xfrm>
                <a:off x="6691324" y="3149352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C30395D7-7242-4E72-B2F2-1E09D409012B}"/>
                  </a:ext>
                </a:extLst>
              </p:cNvPr>
              <p:cNvSpPr/>
              <p:nvPr/>
            </p:nvSpPr>
            <p:spPr>
              <a:xfrm>
                <a:off x="7416316" y="3149352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90BBF83-C1FE-4BA4-9374-F14A0028DA4F}"/>
                  </a:ext>
                </a:extLst>
              </p:cNvPr>
              <p:cNvSpPr/>
              <p:nvPr/>
            </p:nvSpPr>
            <p:spPr>
              <a:xfrm>
                <a:off x="8066935" y="3144664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B573844-8331-4F8E-B25F-3F705B87E078}"/>
                  </a:ext>
                </a:extLst>
              </p:cNvPr>
              <p:cNvSpPr/>
              <p:nvPr/>
            </p:nvSpPr>
            <p:spPr>
              <a:xfrm>
                <a:off x="6094977" y="3789040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146B7F6-1525-459B-8312-757AB76A0B21}"/>
                  </a:ext>
                </a:extLst>
              </p:cNvPr>
              <p:cNvSpPr/>
              <p:nvPr/>
            </p:nvSpPr>
            <p:spPr>
              <a:xfrm>
                <a:off x="6702133" y="3789040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3A32E7AD-FFE3-4AF9-BF3C-72E3246154EC}"/>
                  </a:ext>
                </a:extLst>
              </p:cNvPr>
              <p:cNvSpPr/>
              <p:nvPr/>
            </p:nvSpPr>
            <p:spPr>
              <a:xfrm>
                <a:off x="7427125" y="3789040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F3B7AD5B-107E-48F8-89CB-7475D029BB76}"/>
                  </a:ext>
                </a:extLst>
              </p:cNvPr>
              <p:cNvSpPr/>
              <p:nvPr/>
            </p:nvSpPr>
            <p:spPr>
              <a:xfrm>
                <a:off x="8077744" y="3784352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5B373112-3198-415C-BA65-AAA07A49B425}"/>
                  </a:ext>
                </a:extLst>
              </p:cNvPr>
              <p:cNvSpPr/>
              <p:nvPr/>
            </p:nvSpPr>
            <p:spPr>
              <a:xfrm>
                <a:off x="6094977" y="4437112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8359A06B-5671-4508-AF96-EF1248E6B96A}"/>
                  </a:ext>
                </a:extLst>
              </p:cNvPr>
              <p:cNvSpPr/>
              <p:nvPr/>
            </p:nvSpPr>
            <p:spPr>
              <a:xfrm>
                <a:off x="6702133" y="4437112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B17F23A7-79E1-45A7-BE62-8F6F09166E58}"/>
                  </a:ext>
                </a:extLst>
              </p:cNvPr>
              <p:cNvSpPr/>
              <p:nvPr/>
            </p:nvSpPr>
            <p:spPr>
              <a:xfrm>
                <a:off x="7427125" y="4437112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0D73DB11-C93F-4B1D-A002-79C3DCF74FFE}"/>
                  </a:ext>
                </a:extLst>
              </p:cNvPr>
              <p:cNvSpPr/>
              <p:nvPr/>
            </p:nvSpPr>
            <p:spPr>
              <a:xfrm>
                <a:off x="8077744" y="4432424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02433235-2DA1-4BBF-80F6-E864AC6ED593}"/>
                  </a:ext>
                </a:extLst>
              </p:cNvPr>
              <p:cNvSpPr/>
              <p:nvPr/>
            </p:nvSpPr>
            <p:spPr>
              <a:xfrm>
                <a:off x="6084168" y="5085184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FABF294-A461-4E3A-8C38-0F38739D2126}"/>
                  </a:ext>
                </a:extLst>
              </p:cNvPr>
              <p:cNvSpPr/>
              <p:nvPr/>
            </p:nvSpPr>
            <p:spPr>
              <a:xfrm>
                <a:off x="6691324" y="5085184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EB0AF9FD-0D27-4BB8-9432-7DDE52444806}"/>
                  </a:ext>
                </a:extLst>
              </p:cNvPr>
              <p:cNvSpPr/>
              <p:nvPr/>
            </p:nvSpPr>
            <p:spPr>
              <a:xfrm>
                <a:off x="7416316" y="5085184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D3E64365-5174-4FA5-8FBB-01E5785231F3}"/>
                  </a:ext>
                </a:extLst>
              </p:cNvPr>
              <p:cNvSpPr/>
              <p:nvPr/>
            </p:nvSpPr>
            <p:spPr>
              <a:xfrm>
                <a:off x="8066935" y="508049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E7A8B03F-E069-4B4C-80E0-2B917575E3E6}"/>
                  </a:ext>
                </a:extLst>
              </p:cNvPr>
              <p:cNvSpPr/>
              <p:nvPr/>
            </p:nvSpPr>
            <p:spPr>
              <a:xfrm>
                <a:off x="6084168" y="5737944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038E741B-2021-4870-BF53-EE7ED6332CC1}"/>
                  </a:ext>
                </a:extLst>
              </p:cNvPr>
              <p:cNvSpPr/>
              <p:nvPr/>
            </p:nvSpPr>
            <p:spPr>
              <a:xfrm>
                <a:off x="6691324" y="5737944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0F512A3-7A77-4558-92EF-73714AB95EFE}"/>
                  </a:ext>
                </a:extLst>
              </p:cNvPr>
              <p:cNvSpPr/>
              <p:nvPr/>
            </p:nvSpPr>
            <p:spPr>
              <a:xfrm>
                <a:off x="7416316" y="5737944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C1B8D41-ED5B-40AA-B967-1D7808126D84}"/>
                  </a:ext>
                </a:extLst>
              </p:cNvPr>
              <p:cNvSpPr/>
              <p:nvPr/>
            </p:nvSpPr>
            <p:spPr>
              <a:xfrm>
                <a:off x="8066935" y="5733256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243689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Place value- compare numbers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8000" dirty="0"/>
              <a:t>&lt;  &gt;  =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95 ___ 65				17 ___ 52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35 ___ 70		         4 + 8 ___ 15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51314C-F519-472F-B82F-930E5DBBBC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49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en-GB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6 + 8 = 14</a:t>
            </a:r>
          </a:p>
          <a:p>
            <a:r>
              <a:rPr lang="en-GB" dirty="0"/>
              <a:t>14 + 7 = 21</a:t>
            </a:r>
          </a:p>
          <a:p>
            <a:r>
              <a:rPr lang="en-GB" dirty="0"/>
              <a:t>20 + 30 = 50</a:t>
            </a:r>
          </a:p>
          <a:p>
            <a:r>
              <a:rPr lang="en-GB" dirty="0"/>
              <a:t>18 – 7 = 11</a:t>
            </a:r>
          </a:p>
          <a:p>
            <a:r>
              <a:rPr lang="en-GB" dirty="0"/>
              <a:t>4 x 3 =12</a:t>
            </a:r>
          </a:p>
          <a:p>
            <a:r>
              <a:rPr lang="en-GB" dirty="0"/>
              <a:t>6 x 4 = 24</a:t>
            </a:r>
          </a:p>
          <a:p>
            <a:r>
              <a:rPr lang="en-GB" dirty="0"/>
              <a:t>95 &gt; 65</a:t>
            </a:r>
          </a:p>
          <a:p>
            <a:r>
              <a:rPr lang="en-GB" dirty="0"/>
              <a:t>17 &lt; 52</a:t>
            </a:r>
          </a:p>
          <a:p>
            <a:r>
              <a:rPr lang="en-GB" dirty="0"/>
              <a:t>35 &lt; 70</a:t>
            </a:r>
          </a:p>
          <a:p>
            <a:r>
              <a:rPr lang="en-GB" dirty="0"/>
              <a:t>4 + 8 &lt; 15</a:t>
            </a:r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5DA809-8FD4-4A71-93CB-10FF532352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1872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Complete the questions on each slide.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8800" dirty="0"/>
              <a:t>6 + 8 =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154222"/>
              </p:ext>
            </p:extLst>
          </p:nvPr>
        </p:nvGraphicFramePr>
        <p:xfrm>
          <a:off x="755576" y="486916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424593"/>
              </p:ext>
            </p:extLst>
          </p:nvPr>
        </p:nvGraphicFramePr>
        <p:xfrm>
          <a:off x="755576" y="5733256"/>
          <a:ext cx="81369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7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71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71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505ABE-FF69-4386-852B-04585D770B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781B06-F1E8-40D2-A104-E7AD9FD40D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799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sz="8800" dirty="0"/>
              <a:t>14 + 7 =</a:t>
            </a:r>
          </a:p>
        </p:txBody>
      </p:sp>
      <p:sp>
        <p:nvSpPr>
          <p:cNvPr id="4" name="Oval 3"/>
          <p:cNvSpPr/>
          <p:nvPr/>
        </p:nvSpPr>
        <p:spPr>
          <a:xfrm>
            <a:off x="755306" y="4897827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331370" y="5143624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295636" y="4402155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979442" y="4834203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648079" y="4597152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224143" y="4842949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188409" y="4101480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872215" y="4533528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258729" y="5835037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834793" y="6080834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799059" y="5339365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482865" y="5771413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336466" y="5835579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7020272" y="5260079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495995" y="5789308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780415" y="5339365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796136" y="4725144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372200" y="4970941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336466" y="4229472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7020272" y="4661520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028075" y="5351785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791637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sz="8800" dirty="0"/>
              <a:t>20 + 30 =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17032"/>
            <a:ext cx="1512168" cy="283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95441"/>
            <a:ext cx="104063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864584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sz="8800" dirty="0"/>
              <a:t>18 </a:t>
            </a:r>
            <a:r>
              <a:rPr lang="en-GB" sz="8800"/>
              <a:t>– 7 </a:t>
            </a:r>
            <a:r>
              <a:rPr lang="en-GB" sz="8800" dirty="0"/>
              <a:t>=</a:t>
            </a:r>
          </a:p>
        </p:txBody>
      </p:sp>
      <p:sp>
        <p:nvSpPr>
          <p:cNvPr id="4" name="Down Arrow 3"/>
          <p:cNvSpPr/>
          <p:nvPr/>
        </p:nvSpPr>
        <p:spPr>
          <a:xfrm rot="19287857">
            <a:off x="1377231" y="1129503"/>
            <a:ext cx="720080" cy="2016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64" y="4539952"/>
            <a:ext cx="741789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D83043-81B8-4F41-A626-E02F92AC5E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142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4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sz="8800" dirty="0"/>
              <a:t>30 – 12 =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8568952" cy="9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879159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sz="8800" dirty="0"/>
              <a:t>18 - 13 =</a:t>
            </a:r>
          </a:p>
        </p:txBody>
      </p:sp>
      <p:sp>
        <p:nvSpPr>
          <p:cNvPr id="4" name="Oval 3"/>
          <p:cNvSpPr/>
          <p:nvPr/>
        </p:nvSpPr>
        <p:spPr>
          <a:xfrm>
            <a:off x="755306" y="4897827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331370" y="5143624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295636" y="4402155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979442" y="4834203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648079" y="4597152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224143" y="4842949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188409" y="4101480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872215" y="4533528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258729" y="5835037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834793" y="6080834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799059" y="5339365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482865" y="5771413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495995" y="5789308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028075" y="5351785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024615" y="5381419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672687" y="5835037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969317" y="3995259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860032" y="4813176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6D0010-8022-4C4C-85DB-76A6FFB25AE3}"/>
              </a:ext>
            </a:extLst>
          </p:cNvPr>
          <p:cNvSpPr txBox="1"/>
          <p:nvPr/>
        </p:nvSpPr>
        <p:spPr>
          <a:xfrm>
            <a:off x="6372200" y="1213481"/>
            <a:ext cx="1800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b="1" dirty="0"/>
              <a:t> 1 8</a:t>
            </a:r>
          </a:p>
          <a:p>
            <a:pPr marL="571500" indent="-571500" algn="r">
              <a:buFontTx/>
              <a:buChar char="-"/>
            </a:pPr>
            <a:r>
              <a:rPr lang="en-GB" sz="4400" b="1" u="sng" dirty="0"/>
              <a:t>1 3</a:t>
            </a:r>
          </a:p>
          <a:p>
            <a:pPr algn="r"/>
            <a:r>
              <a:rPr lang="en-GB" sz="4400" dirty="0"/>
              <a:t> 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2C9B12-558B-4517-8371-D70574A5A7B7}"/>
              </a:ext>
            </a:extLst>
          </p:cNvPr>
          <p:cNvCxnSpPr>
            <a:cxnSpLocks/>
          </p:cNvCxnSpPr>
          <p:nvPr/>
        </p:nvCxnSpPr>
        <p:spPr>
          <a:xfrm>
            <a:off x="7308304" y="3140968"/>
            <a:ext cx="79208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6717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/>
              <a:t>4 x 3 =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331644"/>
              </p:ext>
            </p:extLst>
          </p:nvPr>
        </p:nvGraphicFramePr>
        <p:xfrm>
          <a:off x="4932040" y="1916832"/>
          <a:ext cx="3552057" cy="3400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4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00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0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03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03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A5873A-A17F-4139-84F6-564DA22F4B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709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/>
              <a:t>6 x 4 =</a:t>
            </a:r>
          </a:p>
        </p:txBody>
      </p:sp>
      <p:sp>
        <p:nvSpPr>
          <p:cNvPr id="4" name="Oval 3"/>
          <p:cNvSpPr/>
          <p:nvPr/>
        </p:nvSpPr>
        <p:spPr>
          <a:xfrm>
            <a:off x="6084168" y="2492896"/>
            <a:ext cx="504056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691324" y="2492896"/>
            <a:ext cx="504056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416316" y="2492896"/>
            <a:ext cx="504056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066935" y="2488208"/>
            <a:ext cx="504056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084168" y="3149352"/>
            <a:ext cx="504056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691324" y="3149352"/>
            <a:ext cx="504056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416316" y="3149352"/>
            <a:ext cx="504056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066935" y="3144664"/>
            <a:ext cx="504056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6094977" y="3789040"/>
            <a:ext cx="504056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702133" y="3789040"/>
            <a:ext cx="504056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7427125" y="3789040"/>
            <a:ext cx="504056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077744" y="3784352"/>
            <a:ext cx="504056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6094977" y="4437112"/>
            <a:ext cx="504056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702133" y="4437112"/>
            <a:ext cx="504056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7427125" y="4437112"/>
            <a:ext cx="504056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8077744" y="4432424"/>
            <a:ext cx="504056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6084168" y="5085184"/>
            <a:ext cx="504056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6691324" y="5085184"/>
            <a:ext cx="504056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7416316" y="5085184"/>
            <a:ext cx="504056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8066935" y="5080496"/>
            <a:ext cx="504056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6084168" y="5737944"/>
            <a:ext cx="504056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6691324" y="5737944"/>
            <a:ext cx="504056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7416316" y="5737944"/>
            <a:ext cx="504056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8066935" y="5733256"/>
            <a:ext cx="504056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495497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139</Words>
  <Application>Microsoft Office PowerPoint</Application>
  <PresentationFormat>On-screen Show (4:3)</PresentationFormat>
  <Paragraphs>44</Paragraphs>
  <Slides>12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Office Theme</vt:lpstr>
      <vt:lpstr>Maths Quiz + - x</vt:lpstr>
      <vt:lpstr>Addition </vt:lpstr>
      <vt:lpstr>Addition </vt:lpstr>
      <vt:lpstr>Addition </vt:lpstr>
      <vt:lpstr>Subtraction</vt:lpstr>
      <vt:lpstr>Subtraction</vt:lpstr>
      <vt:lpstr>Subtraction</vt:lpstr>
      <vt:lpstr>Multiplication</vt:lpstr>
      <vt:lpstr>Multiplication</vt:lpstr>
      <vt:lpstr>Multiplication</vt:lpstr>
      <vt:lpstr>Place value- compare numbers  &lt;  &gt;  =</vt:lpstr>
      <vt:lpstr>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quiz addition subtraction multiplication and division- the four operations</dc:title>
  <dc:creator>Wilkinson, Sean</dc:creator>
  <cp:lastModifiedBy>Hall, Linda</cp:lastModifiedBy>
  <cp:revision>15</cp:revision>
  <dcterms:created xsi:type="dcterms:W3CDTF">2021-03-03T13:11:50Z</dcterms:created>
  <dcterms:modified xsi:type="dcterms:W3CDTF">2021-03-04T15:32:23Z</dcterms:modified>
</cp:coreProperties>
</file>