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1" r:id="rId3"/>
    <p:sldId id="270" r:id="rId4"/>
    <p:sldId id="272" r:id="rId5"/>
    <p:sldId id="257" r:id="rId6"/>
    <p:sldId id="259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8648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0745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184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6721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1590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98942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2294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72144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038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0222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8022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6B9E-7217-40A2-AC6D-CC4650A831E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BA2D-639C-425D-92DB-A26A2C9EC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0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8.m4a"/><Relationship Id="rId7" Type="http://schemas.openxmlformats.org/officeDocument/2006/relationships/image" Target="../media/image1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media8.m4a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1.m4a"/><Relationship Id="rId7" Type="http://schemas.openxmlformats.org/officeDocument/2006/relationships/image" Target="../media/image1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audio" Target="../media/media11.m4a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Past and present tense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7728FA-A080-41B0-8C0F-70CE093E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55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- something that is happening NOW, this second!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08" y="2329793"/>
            <a:ext cx="4059011" cy="35040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835" y="2934924"/>
            <a:ext cx="4457700" cy="18764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176A1A-A942-431E-8AF9-00B7194662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- something that has already happened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Two minutes ago</a:t>
            </a:r>
          </a:p>
          <a:p>
            <a:r>
              <a:rPr lang="en-GB" dirty="0"/>
              <a:t>This morning</a:t>
            </a:r>
          </a:p>
          <a:p>
            <a:r>
              <a:rPr lang="en-GB" dirty="0"/>
              <a:t>Yesterday</a:t>
            </a:r>
          </a:p>
          <a:p>
            <a:r>
              <a:rPr lang="en-GB" dirty="0"/>
              <a:t>Last week</a:t>
            </a:r>
          </a:p>
          <a:p>
            <a:r>
              <a:rPr lang="en-GB" dirty="0"/>
              <a:t>A year ago</a:t>
            </a:r>
          </a:p>
          <a:p>
            <a:r>
              <a:rPr lang="en-GB" dirty="0"/>
              <a:t>Thousands of years ago!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473" y="1825625"/>
            <a:ext cx="2705100" cy="272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8423" y="2599872"/>
            <a:ext cx="50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2631" y="1120811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yesterday</a:t>
            </a:r>
          </a:p>
          <a:p>
            <a:r>
              <a:rPr lang="en-GB" dirty="0"/>
              <a:t>			today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033657" y="1434991"/>
            <a:ext cx="418012" cy="14519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971906" y="1690688"/>
            <a:ext cx="1212777" cy="137084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547" y="4800418"/>
            <a:ext cx="3112136" cy="1862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672" y="4951361"/>
            <a:ext cx="3188988" cy="1817974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703AE3-D9C4-4563-A352-081AF5B9F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69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words ending –ed are past tense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        looked</a:t>
            </a:r>
          </a:p>
          <a:p>
            <a:r>
              <a:rPr lang="en-GB" dirty="0"/>
              <a:t>Shout       shouted</a:t>
            </a:r>
          </a:p>
          <a:p>
            <a:r>
              <a:rPr lang="en-GB" dirty="0"/>
              <a:t>Walk         walked</a:t>
            </a:r>
          </a:p>
          <a:p>
            <a:r>
              <a:rPr lang="en-GB" dirty="0"/>
              <a:t>Move        moved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832" y="1359320"/>
            <a:ext cx="3052948" cy="2641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15" y="2571750"/>
            <a:ext cx="2162175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604" y="4286250"/>
            <a:ext cx="2352675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5753" y="4643120"/>
            <a:ext cx="2647950" cy="17145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3A53E7-65FE-473F-B88A-D0522D0A9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6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0714" y="1662377"/>
            <a:ext cx="4959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football.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3850" y="1709039"/>
            <a:ext cx="563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football.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86237" y="1941886"/>
            <a:ext cx="1545465" cy="12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35" y="2559919"/>
            <a:ext cx="5160708" cy="35108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8968" y="413401"/>
            <a:ext cx="8725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7030A0"/>
                </a:solidFill>
              </a:rPr>
              <a:t>now    				yesterday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FF7127-9F76-4F5A-8B8A-86BE136E4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695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410" y="1611054"/>
            <a:ext cx="481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 picture.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0109" y="1637282"/>
            <a:ext cx="4705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painted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tag.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80563" y="1916790"/>
            <a:ext cx="1598168" cy="12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8069" y="416381"/>
            <a:ext cx="719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</a:rPr>
              <a:t>now    				last week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60" y="2405223"/>
            <a:ext cx="5268377" cy="351225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1E41C0-A45C-400F-AD7D-8076B8B44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14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– which two words go with each.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5602" y="2482812"/>
            <a:ext cx="4483792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/>
              <a:t>	cook 	kiss</a:t>
            </a:r>
          </a:p>
          <a:p>
            <a:pPr marL="0" indent="0">
              <a:buNone/>
            </a:pPr>
            <a:r>
              <a:rPr lang="en-GB" sz="3200" dirty="0"/>
              <a:t>	help	   dropped	</a:t>
            </a:r>
          </a:p>
          <a:p>
            <a:pPr marL="0" indent="0">
              <a:buNone/>
            </a:pPr>
            <a:r>
              <a:rPr lang="en-GB" sz="3200" dirty="0"/>
              <a:t>	opened	open</a:t>
            </a:r>
          </a:p>
          <a:p>
            <a:pPr marL="0" indent="0">
              <a:buNone/>
            </a:pPr>
            <a:r>
              <a:rPr lang="en-GB" sz="3200" dirty="0"/>
              <a:t>	kissed     cooked</a:t>
            </a:r>
          </a:p>
          <a:p>
            <a:pPr marL="0" indent="0">
              <a:buNone/>
            </a:pPr>
            <a:r>
              <a:rPr lang="en-GB" sz="3200" dirty="0"/>
              <a:t>	drop	      helped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316" y="1690688"/>
            <a:ext cx="215265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962" y="2867388"/>
            <a:ext cx="2647950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b="9997"/>
          <a:stretch/>
        </p:blipFill>
        <p:spPr>
          <a:xfrm>
            <a:off x="9190119" y="1395636"/>
            <a:ext cx="2547914" cy="2445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0912" y="4730749"/>
            <a:ext cx="3057525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5321" y="4730749"/>
            <a:ext cx="2571750" cy="17145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3D23F2-BCE1-4978-9EFF-3A8C9302F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961D0F-2DC1-44D2-A482-28183486DE8F}"/>
              </a:ext>
            </a:extLst>
          </p:cNvPr>
          <p:cNvSpPr txBox="1"/>
          <p:nvPr/>
        </p:nvSpPr>
        <p:spPr>
          <a:xfrm>
            <a:off x="2580640" y="1483499"/>
            <a:ext cx="1507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drop</a:t>
            </a:r>
          </a:p>
          <a:p>
            <a:r>
              <a:rPr lang="en-GB" sz="2800" dirty="0"/>
              <a:t>dropped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7D950-3325-4BA5-A647-AF16F48F86A3}"/>
              </a:ext>
            </a:extLst>
          </p:cNvPr>
          <p:cNvSpPr txBox="1"/>
          <p:nvPr/>
        </p:nvSpPr>
        <p:spPr>
          <a:xfrm>
            <a:off x="6421962" y="2005759"/>
            <a:ext cx="1345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Cook</a:t>
            </a:r>
          </a:p>
          <a:p>
            <a:r>
              <a:rPr lang="en-GB" sz="2800" dirty="0"/>
              <a:t>cooked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C6C40-94E4-4EC8-8954-8111646E6EDA}"/>
              </a:ext>
            </a:extLst>
          </p:cNvPr>
          <p:cNvSpPr txBox="1"/>
          <p:nvPr/>
        </p:nvSpPr>
        <p:spPr>
          <a:xfrm>
            <a:off x="7666672" y="5491142"/>
            <a:ext cx="1266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Help</a:t>
            </a:r>
          </a:p>
          <a:p>
            <a:r>
              <a:rPr lang="en-GB" sz="2800" dirty="0"/>
              <a:t>helped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22848D-EE30-47A5-B3D3-04F804A96370}"/>
              </a:ext>
            </a:extLst>
          </p:cNvPr>
          <p:cNvSpPr txBox="1"/>
          <p:nvPr/>
        </p:nvSpPr>
        <p:spPr>
          <a:xfrm>
            <a:off x="2441172" y="5680078"/>
            <a:ext cx="1204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Kiss</a:t>
            </a:r>
          </a:p>
          <a:p>
            <a:r>
              <a:rPr lang="en-GB" sz="2800" dirty="0"/>
              <a:t>kissed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6F068-9BFD-4983-95F4-5E355A6135FA}"/>
              </a:ext>
            </a:extLst>
          </p:cNvPr>
          <p:cNvSpPr txBox="1"/>
          <p:nvPr/>
        </p:nvSpPr>
        <p:spPr>
          <a:xfrm>
            <a:off x="8552988" y="1398961"/>
            <a:ext cx="1386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open</a:t>
            </a:r>
          </a:p>
          <a:p>
            <a:r>
              <a:rPr lang="en-GB" sz="2800" dirty="0"/>
              <a:t>opened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ED5C1C-B1B6-42BF-9E2E-9452789F13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67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5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Sometimes past tense verbs DO NOT end -ed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Run		ran</a:t>
            </a:r>
          </a:p>
          <a:p>
            <a:endParaRPr lang="en-GB" dirty="0"/>
          </a:p>
          <a:p>
            <a:r>
              <a:rPr lang="en-GB" dirty="0"/>
              <a:t>Fall		fell</a:t>
            </a:r>
          </a:p>
          <a:p>
            <a:endParaRPr lang="en-GB" dirty="0"/>
          </a:p>
          <a:p>
            <a:r>
              <a:rPr lang="en-GB" dirty="0"/>
              <a:t>Eat		ate</a:t>
            </a:r>
          </a:p>
          <a:p>
            <a:endParaRPr lang="en-GB" dirty="0"/>
          </a:p>
          <a:p>
            <a:r>
              <a:rPr lang="en-GB" dirty="0"/>
              <a:t>Catch	caught</a:t>
            </a:r>
          </a:p>
          <a:p>
            <a:endParaRPr lang="en-GB" dirty="0"/>
          </a:p>
          <a:p>
            <a:r>
              <a:rPr lang="en-GB" dirty="0"/>
              <a:t>Sing	sang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744755-2DD8-4A89-923F-32638EDE1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87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873"/>
            <a:ext cx="2270760" cy="391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run	fall</a:t>
            </a:r>
          </a:p>
          <a:p>
            <a:pPr marL="0" indent="0">
              <a:buNone/>
            </a:pPr>
            <a:r>
              <a:rPr lang="en-GB" dirty="0"/>
              <a:t>fell 	catch</a:t>
            </a:r>
          </a:p>
          <a:p>
            <a:pPr marL="0" indent="0">
              <a:buNone/>
            </a:pPr>
            <a:r>
              <a:rPr lang="en-GB" dirty="0"/>
              <a:t>ran	sang</a:t>
            </a:r>
          </a:p>
          <a:p>
            <a:pPr marL="0" indent="0">
              <a:buNone/>
            </a:pPr>
            <a:r>
              <a:rPr lang="en-GB" dirty="0"/>
              <a:t>ate	caught</a:t>
            </a:r>
          </a:p>
          <a:p>
            <a:pPr marL="0" indent="0">
              <a:buNone/>
            </a:pPr>
            <a:r>
              <a:rPr lang="en-GB" dirty="0"/>
              <a:t>sing	eat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Task 2 – which verbs go with which picture?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875" y="1571625"/>
            <a:ext cx="158115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266" y="1714500"/>
            <a:ext cx="295275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2878" y="3605212"/>
            <a:ext cx="234315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4747" y="4674870"/>
            <a:ext cx="226695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0560" y="4462462"/>
            <a:ext cx="2133600" cy="17145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BC9D35-2D65-40CD-BF5C-9C4FEF8C4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8DBA66-72CB-404E-9B24-632582DDB15F}"/>
              </a:ext>
            </a:extLst>
          </p:cNvPr>
          <p:cNvSpPr txBox="1"/>
          <p:nvPr/>
        </p:nvSpPr>
        <p:spPr>
          <a:xfrm>
            <a:off x="3157586" y="1801691"/>
            <a:ext cx="845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Run</a:t>
            </a:r>
          </a:p>
          <a:p>
            <a:r>
              <a:rPr lang="en-GB" sz="2800" dirty="0"/>
              <a:t>ran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32A98-D8F3-4A89-A950-E9950AF71B0C}"/>
              </a:ext>
            </a:extLst>
          </p:cNvPr>
          <p:cNvSpPr txBox="1"/>
          <p:nvPr/>
        </p:nvSpPr>
        <p:spPr>
          <a:xfrm>
            <a:off x="7808322" y="1782819"/>
            <a:ext cx="126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Catch</a:t>
            </a:r>
          </a:p>
          <a:p>
            <a:r>
              <a:rPr lang="en-GB" sz="2800" dirty="0"/>
              <a:t>caught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31AA8D-1E25-4978-8588-E3585A2AB4E9}"/>
              </a:ext>
            </a:extLst>
          </p:cNvPr>
          <p:cNvSpPr txBox="1"/>
          <p:nvPr/>
        </p:nvSpPr>
        <p:spPr>
          <a:xfrm>
            <a:off x="8920480" y="3508355"/>
            <a:ext cx="965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Sing</a:t>
            </a:r>
          </a:p>
          <a:p>
            <a:r>
              <a:rPr lang="en-GB" sz="2800" dirty="0"/>
              <a:t>sang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E69FD-D9B3-4726-827F-18C3C081363D}"/>
              </a:ext>
            </a:extLst>
          </p:cNvPr>
          <p:cNvSpPr txBox="1"/>
          <p:nvPr/>
        </p:nvSpPr>
        <p:spPr>
          <a:xfrm>
            <a:off x="2833444" y="5386368"/>
            <a:ext cx="7232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Eat</a:t>
            </a:r>
          </a:p>
          <a:p>
            <a:r>
              <a:rPr lang="en-GB" sz="2800" dirty="0"/>
              <a:t>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AB4E0-A17D-45D5-9F87-B13CAAFC89D7}"/>
              </a:ext>
            </a:extLst>
          </p:cNvPr>
          <p:cNvSpPr txBox="1"/>
          <p:nvPr/>
        </p:nvSpPr>
        <p:spPr>
          <a:xfrm>
            <a:off x="7627603" y="5699908"/>
            <a:ext cx="864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Fall</a:t>
            </a:r>
          </a:p>
          <a:p>
            <a:r>
              <a:rPr lang="en-GB" sz="2800" dirty="0"/>
              <a:t>Fell 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AE7DFB-F9E5-421A-BC90-14D8DADE4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582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6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545</TotalTime>
  <Words>197</Words>
  <Application>Microsoft Office PowerPoint</Application>
  <PresentationFormat>Widescreen</PresentationFormat>
  <Paragraphs>66</Paragraphs>
  <Slides>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Bradley Hand ITC</vt:lpstr>
      <vt:lpstr>Office Theme</vt:lpstr>
      <vt:lpstr>Learning intention</vt:lpstr>
      <vt:lpstr>Present - something that is happening NOW, this second!</vt:lpstr>
      <vt:lpstr>Past - something that has already happened</vt:lpstr>
      <vt:lpstr>Most words ending –ed are past tense verbs</vt:lpstr>
      <vt:lpstr>PowerPoint Presentation</vt:lpstr>
      <vt:lpstr>PowerPoint Presentation</vt:lpstr>
      <vt:lpstr>Task – which two words go with each.</vt:lpstr>
      <vt:lpstr>Sometimes past tense verbs DO NOT end -ed</vt:lpstr>
      <vt:lpstr>PowerPoint Presentation</vt:lpstr>
    </vt:vector>
  </TitlesOfParts>
  <Company>Mouchel Education Cloud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Watts</dc:creator>
  <cp:lastModifiedBy>Matilda Scott-Wilkinson</cp:lastModifiedBy>
  <cp:revision>43</cp:revision>
  <dcterms:created xsi:type="dcterms:W3CDTF">2017-09-10T16:03:11Z</dcterms:created>
  <dcterms:modified xsi:type="dcterms:W3CDTF">2021-03-03T06:18:12Z</dcterms:modified>
</cp:coreProperties>
</file>