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4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58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3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2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2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5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63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99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AA2BD-491B-4421-A150-F812ED58BA2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EDB8-2087-49C7-885B-5EFF3E9E4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1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solve money problems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Practically subtracting from £10.00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3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tricky part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Finding change when paying with £10.00 is tricky because there are three 0’s as place value holders so you have to do a lot of exchanging.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There is a tricky way of doing it though. If we take away 1p it becomes £9.99 and this is a much simpler number to subtract from.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Then at the end we just have to remember to add the 1p with subtracted at the start.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41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Practicing practically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Today we are going to practice practically. This will help our understanding for tomorrow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On the worksheet you will have enough coins to make £9.99. Cut these out to help you with your subtractions.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399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£10.00 - £3.62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will take away 1p to make this £9.99 - £3.62. Then with your coins practically take away £3.62.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you have left is the change, now add back the 1p we took away at the start to get your final answer.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This is a practical lesson, you do not need to write anything down today.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23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it looks like with coins.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£10.00 - £3.62</a:t>
            </a:r>
          </a:p>
          <a:p>
            <a:pPr marL="0" indent="0">
              <a:buNone/>
            </a:pPr>
            <a:r>
              <a:rPr lang="en-GB" dirty="0" smtClean="0"/>
              <a:t>£9.99 - £3.62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what you are left with is £6.38. Then add back the 1p</a:t>
            </a:r>
          </a:p>
          <a:p>
            <a:pPr marL="0" indent="0">
              <a:buNone/>
            </a:pPr>
            <a:r>
              <a:rPr lang="en-GB" dirty="0" smtClean="0"/>
              <a:t>£6.38 + 1p = £3.39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075" t="24375" r="12719" b="20268"/>
          <a:stretch/>
        </p:blipFill>
        <p:spPr>
          <a:xfrm>
            <a:off x="3712030" y="1825625"/>
            <a:ext cx="6686006" cy="2695269"/>
          </a:xfrm>
          <a:prstGeom prst="rect">
            <a:avLst/>
          </a:prstGeom>
        </p:spPr>
      </p:pic>
      <p:sp>
        <p:nvSpPr>
          <p:cNvPr id="5" name="&quot;No&quot; Symbol 4"/>
          <p:cNvSpPr/>
          <p:nvPr/>
        </p:nvSpPr>
        <p:spPr>
          <a:xfrm>
            <a:off x="3879669" y="1891705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&quot;No&quot; Symbol 5"/>
          <p:cNvSpPr/>
          <p:nvPr/>
        </p:nvSpPr>
        <p:spPr>
          <a:xfrm>
            <a:off x="4605744" y="1905592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5331819" y="1898650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&quot;No&quot; Symbol 7"/>
          <p:cNvSpPr/>
          <p:nvPr/>
        </p:nvSpPr>
        <p:spPr>
          <a:xfrm>
            <a:off x="3879669" y="2885845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&quot;No&quot; Symbol 8"/>
          <p:cNvSpPr/>
          <p:nvPr/>
        </p:nvSpPr>
        <p:spPr>
          <a:xfrm>
            <a:off x="4605744" y="2899732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&quot;No&quot; Symbol 9"/>
          <p:cNvSpPr/>
          <p:nvPr/>
        </p:nvSpPr>
        <p:spPr>
          <a:xfrm>
            <a:off x="5331819" y="2892790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&quot;No&quot; Symbol 10"/>
          <p:cNvSpPr/>
          <p:nvPr/>
        </p:nvSpPr>
        <p:spPr>
          <a:xfrm>
            <a:off x="6057894" y="2878900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&quot;No&quot; Symbol 11"/>
          <p:cNvSpPr/>
          <p:nvPr/>
        </p:nvSpPr>
        <p:spPr>
          <a:xfrm>
            <a:off x="6783969" y="2892787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&quot;No&quot; Symbol 12"/>
          <p:cNvSpPr/>
          <p:nvPr/>
        </p:nvSpPr>
        <p:spPr>
          <a:xfrm>
            <a:off x="7510044" y="2885845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&quot;No&quot; Symbol 13"/>
          <p:cNvSpPr/>
          <p:nvPr/>
        </p:nvSpPr>
        <p:spPr>
          <a:xfrm>
            <a:off x="3780611" y="3743100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&quot;No&quot; Symbol 14"/>
          <p:cNvSpPr/>
          <p:nvPr/>
        </p:nvSpPr>
        <p:spPr>
          <a:xfrm>
            <a:off x="4292235" y="3743100"/>
            <a:ext cx="627017" cy="62701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72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Try these questions </a:t>
            </a:r>
            <a:r>
              <a:rPr lang="en-GB" u="sng" dirty="0" smtClean="0"/>
              <a:t>practically</a:t>
            </a:r>
            <a:r>
              <a:rPr lang="en-GB" dirty="0" smtClean="0"/>
              <a:t> with the coins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6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£10.00 - £4.72</a:t>
            </a:r>
          </a:p>
          <a:p>
            <a:pPr marL="0" indent="0">
              <a:buNone/>
            </a:pPr>
            <a:r>
              <a:rPr lang="en-GB" dirty="0" smtClean="0"/>
              <a:t>£10.00 - £2.12</a:t>
            </a:r>
          </a:p>
          <a:p>
            <a:pPr marL="0" indent="0">
              <a:buNone/>
            </a:pPr>
            <a:r>
              <a:rPr lang="en-GB" dirty="0" smtClean="0"/>
              <a:t>£10.00 - £8.48</a:t>
            </a:r>
          </a:p>
          <a:p>
            <a:pPr marL="0" indent="0">
              <a:buNone/>
            </a:pPr>
            <a:r>
              <a:rPr lang="en-GB" dirty="0" smtClean="0"/>
              <a:t>£10.00 - £2.38</a:t>
            </a:r>
          </a:p>
          <a:p>
            <a:pPr marL="0" indent="0">
              <a:buNone/>
            </a:pPr>
            <a:r>
              <a:rPr lang="en-GB" dirty="0" smtClean="0"/>
              <a:t>£10.00 - £3.08</a:t>
            </a:r>
          </a:p>
          <a:p>
            <a:pPr marL="0" indent="0">
              <a:buNone/>
            </a:pPr>
            <a:r>
              <a:rPr lang="en-GB" dirty="0" smtClean="0"/>
              <a:t>£10.00 - £1.80</a:t>
            </a:r>
          </a:p>
          <a:p>
            <a:pPr marL="0" indent="0">
              <a:buNone/>
            </a:pPr>
            <a:r>
              <a:rPr lang="en-GB" dirty="0" smtClean="0"/>
              <a:t>£10.00 - £7.32</a:t>
            </a:r>
          </a:p>
          <a:p>
            <a:pPr marL="0" indent="0">
              <a:buNone/>
            </a:pPr>
            <a:r>
              <a:rPr lang="en-GB" dirty="0" smtClean="0"/>
              <a:t>£10.00 - £5.54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52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286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To solve money problems</vt:lpstr>
      <vt:lpstr>The tricky part</vt:lpstr>
      <vt:lpstr>Practicing practically</vt:lpstr>
      <vt:lpstr>Example</vt:lpstr>
      <vt:lpstr>What it looks like with coins.</vt:lpstr>
      <vt:lpstr>Try these questions practically with the coins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solve money problems</dc:title>
  <dc:creator>Watson, Craig</dc:creator>
  <cp:lastModifiedBy>Watson, Craig</cp:lastModifiedBy>
  <cp:revision>2</cp:revision>
  <dcterms:created xsi:type="dcterms:W3CDTF">2021-02-09T09:43:00Z</dcterms:created>
  <dcterms:modified xsi:type="dcterms:W3CDTF">2021-02-09T09:53:02Z</dcterms:modified>
</cp:coreProperties>
</file>