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6675" y="157796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Focus sound: f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f -Make a curve, come all the way down, curve to the left. Lift and cross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600" y="980728"/>
            <a:ext cx="1584176" cy="2992331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47039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f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fox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fun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fit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9294" y="1052736"/>
            <a:ext cx="1008112" cy="1904211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6416" y="60816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0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43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16</cp:revision>
  <dcterms:created xsi:type="dcterms:W3CDTF">2021-02-02T15:17:42Z</dcterms:created>
  <dcterms:modified xsi:type="dcterms:W3CDTF">2021-02-10T12:17:42Z</dcterms:modified>
</cp:coreProperties>
</file>