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3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6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3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4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FCFB-51AA-4F03-BC1C-C02DF71023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EAD2-A985-4C23-9EEB-28E6074E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4" y="2455816"/>
            <a:ext cx="93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about time.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4"/>
    </mc:Choice>
    <mc:Fallback>
      <p:transition spd="slow" advTm="4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1458"/>
          </a:xfrm>
        </p:spPr>
        <p:txBody>
          <a:bodyPr>
            <a:normAutofit/>
          </a:bodyPr>
          <a:lstStyle/>
          <a:p>
            <a:r>
              <a:rPr lang="en-GB" dirty="0" smtClean="0"/>
              <a:t>Today we are going to learn about ordering our day. First, I am going to show you the order of my morning. 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0"/>
    </mc:Choice>
    <mc:Fallback>
      <p:transition spd="slow" advTm="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order of my morning.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4" y="2442882"/>
            <a:ext cx="2734057" cy="2076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149" y="2239038"/>
            <a:ext cx="2419688" cy="2267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330" y="2206381"/>
            <a:ext cx="2248214" cy="221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783" y="2239038"/>
            <a:ext cx="2705478" cy="218152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2904091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88261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11708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5"/>
    </mc:Choice>
    <mc:Fallback>
      <p:transition spd="slow" advTm="10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Can you tell your grown up the order of your morning?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582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14386" y="3448595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51343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73913" y="2560320"/>
            <a:ext cx="1994721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633423" y="2560320"/>
            <a:ext cx="2072640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897021" y="2560320"/>
            <a:ext cx="2042761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9985461" y="2560320"/>
            <a:ext cx="2081349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0"/>
    </mc:Choice>
    <mc:Fallback>
      <p:transition spd="slow" advTm="4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order of my evening. </a:t>
            </a:r>
            <a:endParaRPr lang="en-GB" dirty="0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2904091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88261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75637" y="3521125"/>
            <a:ext cx="8760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4" y="2352382"/>
            <a:ext cx="2667372" cy="2257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166" y="2419066"/>
            <a:ext cx="2505425" cy="2191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336" y="2628080"/>
            <a:ext cx="2164959" cy="1786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666" y="2628080"/>
            <a:ext cx="1857853" cy="1826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26"/>
    </mc:Choice>
    <mc:Fallback>
      <p:transition spd="slow" advTm="1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Can you tell your grown up the order of your evening?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582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14386" y="3448595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51343" y="3481252"/>
            <a:ext cx="8710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73913" y="2560320"/>
            <a:ext cx="1994721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633423" y="2560320"/>
            <a:ext cx="2072640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897021" y="2560320"/>
            <a:ext cx="2042761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9985461" y="2560320"/>
            <a:ext cx="2081349" cy="20116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"/>
    </mc:Choice>
    <mc:Fallback>
      <p:transition spd="slow" advTm="4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Today we are going to learn about ordering our day. First, I am going to show you the order of my morning. </vt:lpstr>
      <vt:lpstr>The order of my morning. </vt:lpstr>
      <vt:lpstr>Can you tell your grown up the order of your morning?</vt:lpstr>
      <vt:lpstr>The order of my evening. </vt:lpstr>
      <vt:lpstr>Can you tell your grown up the order of your evening?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Swan, Laura</dc:creator>
  <cp:lastModifiedBy>Swan, Laura</cp:lastModifiedBy>
  <cp:revision>4</cp:revision>
  <dcterms:created xsi:type="dcterms:W3CDTF">2021-02-24T13:14:43Z</dcterms:created>
  <dcterms:modified xsi:type="dcterms:W3CDTF">2021-02-24T13:41:01Z</dcterms:modified>
</cp:coreProperties>
</file>