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5" r:id="rId3"/>
    <p:sldId id="264" r:id="rId4"/>
    <p:sldId id="25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E5B6E-5220-4AE1-8463-3D6F0240C72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12C8C-0927-4007-AD0E-B62525F9C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04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6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0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19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93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5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8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8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8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35C93-626B-4BC8-BA44-D90B7579C1E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5314-8469-4A69-9957-34F07FD9B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0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Identify and use speech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41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en-GB" sz="4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go down the hole'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said Bean.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9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en-GB" sz="4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me!’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screamed Bunce.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15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GB" sz="4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we stay here’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Boggis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said.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42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en-GB" sz="4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GB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starve him out’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shouted Bean.</a:t>
            </a:r>
          </a:p>
          <a:p>
            <a:pPr marL="0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3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en-GB" sz="4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GB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will be so hungry.’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Bunce said happily.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7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is speech?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Speech is something that has been said. 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talk to somebody, you are using speech. 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01008"/>
            <a:ext cx="3337889" cy="228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96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Listen to the following slides where the speech for the different characters is being read to you. 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After you have listened to each sentence, repeat it by saying the same thing.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Practise this a few times, see if you can remember what is being said.</a:t>
            </a:r>
          </a:p>
        </p:txBody>
      </p:sp>
    </p:spTree>
    <p:extLst>
      <p:ext uri="{BB962C8B-B14F-4D97-AF65-F5344CB8AC3E}">
        <p14:creationId xmlns:p14="http://schemas.microsoft.com/office/powerpoint/2010/main" val="177664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Chapter 7- We’ll never let him go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Dang and blast that fox!’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Boggis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said.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‘Do not let him go’ Bean said.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‘We will not’ Bunce yelled.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‘It’s not over Mr Fox’ yelled Bean.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‘What’s next?’ asked Bunce.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‘You go down the hole' said Bean.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‘Not me!’ screamed Bunce.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‘Then we stay here’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Boggis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said.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‘We will starve him out’ shouted Bean.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‘They will be so hungry.’ Bunce said happily.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6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GB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‘Dang </a:t>
            </a:r>
            <a:r>
              <a:rPr lang="en-GB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blast that fox!’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Boggis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said.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0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Listen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‘Do 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let him go’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Bean said.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en-GB" sz="4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not’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Bunce yelled</a:t>
            </a: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5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endParaRPr lang="en-GB" sz="4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not over Mr Fox’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yelled Bean</a:t>
            </a: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7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Listen then repeat</a:t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My turn,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next?’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asked Bunce.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81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367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  Learning intention: Identify and use speech</vt:lpstr>
      <vt:lpstr>What is speech?</vt:lpstr>
      <vt:lpstr>Task</vt:lpstr>
      <vt:lpstr>Chapter 7- We’ll never let him go</vt:lpstr>
      <vt:lpstr>Listen then repeat My turn, your turn</vt:lpstr>
      <vt:lpstr>Listen then repeat My turn, your turn</vt:lpstr>
      <vt:lpstr>Listen then repeat My turn, your turn</vt:lpstr>
      <vt:lpstr>Listen then repeat My turn, your turn</vt:lpstr>
      <vt:lpstr>Listen then repeat My turn, your turn</vt:lpstr>
      <vt:lpstr>Listen then repeat My turn, your turn</vt:lpstr>
      <vt:lpstr>Listen then repeat My turn, your turn</vt:lpstr>
      <vt:lpstr>Listen then repeat My turn, your turn</vt:lpstr>
      <vt:lpstr>Listen then repeat My turn, your turn</vt:lpstr>
      <vt:lpstr>Listen then repeat My turn, your 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speech</dc:title>
  <dc:creator>Craggs, Charlotte</dc:creator>
  <cp:lastModifiedBy>Burns, Rachel</cp:lastModifiedBy>
  <cp:revision>12</cp:revision>
  <cp:lastPrinted>2021-02-02T16:04:01Z</cp:lastPrinted>
  <dcterms:created xsi:type="dcterms:W3CDTF">2021-02-02T10:26:04Z</dcterms:created>
  <dcterms:modified xsi:type="dcterms:W3CDTF">2021-02-02T16:04:03Z</dcterms:modified>
</cp:coreProperties>
</file>