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65" r:id="rId3"/>
    <p:sldId id="264" r:id="rId4"/>
    <p:sldId id="257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3E5B6E-5220-4AE1-8463-3D6F0240C72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12C8C-0927-4007-AD0E-B62525F9C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504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7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669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804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197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932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51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658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585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47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784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98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105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intention: Identify and use speech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841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Listen then repeat</a:t>
            </a:r>
            <a:b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My turn, your turn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70000"/>
              </a:lnSpc>
              <a:buNone/>
            </a:pPr>
            <a:endParaRPr lang="en-GB" sz="4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GB" sz="4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go down the hole' </a:t>
            </a: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said Bean.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694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Listen then repeat</a:t>
            </a:r>
            <a:b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My turn, your turn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70000"/>
              </a:lnSpc>
              <a:buNone/>
            </a:pPr>
            <a:endParaRPr lang="en-GB" sz="4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GB" sz="4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me!’ </a:t>
            </a: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screamed Bunce. 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915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Listen then repeat</a:t>
            </a:r>
            <a:b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My turn, your turn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endParaRPr lang="en-GB" sz="4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GB" sz="4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Then we stay here’ </a:t>
            </a:r>
            <a:r>
              <a:rPr lang="en-GB" sz="4400" dirty="0" err="1">
                <a:latin typeface="Arial" panose="020B0604020202020204" pitchFamily="34" charset="0"/>
                <a:cs typeface="Arial" panose="020B0604020202020204" pitchFamily="34" charset="0"/>
              </a:rPr>
              <a:t>Boggis</a:t>
            </a: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 said. 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342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Listen then repeat</a:t>
            </a:r>
            <a:b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My turn, your turn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70000"/>
              </a:lnSpc>
              <a:buNone/>
            </a:pPr>
            <a:endParaRPr lang="en-GB" sz="40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en-GB" sz="4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GB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will starve him out’ 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shouted Bean.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8334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Listen then repeat</a:t>
            </a:r>
            <a:b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My turn, your turn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70000"/>
              </a:lnSpc>
              <a:buNone/>
            </a:pPr>
            <a:endParaRPr lang="en-GB" sz="40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en-GB" sz="4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GB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will be so hungry.’ 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Bunce said happily.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676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What is speech?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Speech is something that has been said. </a:t>
            </a:r>
          </a:p>
          <a:p>
            <a:pPr marL="0" indent="0">
              <a:buNone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When you talk to somebody, you are using speech. </a:t>
            </a:r>
          </a:p>
          <a:p>
            <a:pPr marL="0" indent="0">
              <a:buNone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501008"/>
            <a:ext cx="3337889" cy="2282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7960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Task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Listen to the following slides where the speech for the different characters is being read to you. </a:t>
            </a:r>
          </a:p>
          <a:p>
            <a:pPr marL="0" indent="0">
              <a:buNone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After you have listened to each sentence, repeat it by saying the same thing.</a:t>
            </a:r>
          </a:p>
          <a:p>
            <a:pPr marL="0" indent="0">
              <a:buNone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Practise this a few times, see if you can remember what is being said.</a:t>
            </a:r>
          </a:p>
        </p:txBody>
      </p:sp>
    </p:spTree>
    <p:extLst>
      <p:ext uri="{BB962C8B-B14F-4D97-AF65-F5344CB8AC3E}">
        <p14:creationId xmlns:p14="http://schemas.microsoft.com/office/powerpoint/2010/main" val="1776647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Chapter 7- We’ll never let him go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Dang and blast that fox!’ </a:t>
            </a:r>
            <a:r>
              <a:rPr lang="en-GB" sz="4000" dirty="0" err="1">
                <a:latin typeface="Arial" panose="020B0604020202020204" pitchFamily="34" charset="0"/>
                <a:cs typeface="Arial" panose="020B0604020202020204" pitchFamily="34" charset="0"/>
              </a:rPr>
              <a:t>Boggis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 said.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‘Do not let him go’ Bean said.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‘We will not’ Bunce yelled.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‘It’s not over Mr Fox’ yelled Bean.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 ‘What’s next?’ asked Bunce.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‘You go down the hole' said Bean.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‘Not me!’ screamed Bunce.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‘Then we stay here’ </a:t>
            </a:r>
            <a:r>
              <a:rPr lang="en-GB" sz="4000" dirty="0" err="1">
                <a:latin typeface="Arial" panose="020B0604020202020204" pitchFamily="34" charset="0"/>
                <a:cs typeface="Arial" panose="020B0604020202020204" pitchFamily="34" charset="0"/>
              </a:rPr>
              <a:t>Boggis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 said.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‘We will starve him out’ shouted Bean.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‘They will be so hungry.’ Bunce said happily.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865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Listen then repeat</a:t>
            </a:r>
            <a:b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My turn, your turn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70000"/>
              </a:lnSpc>
              <a:buNone/>
            </a:pP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en-GB" sz="4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‘Dang </a:t>
            </a:r>
            <a:r>
              <a:rPr lang="en-GB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blast that fox!’ </a:t>
            </a:r>
            <a:r>
              <a:rPr lang="en-GB" sz="4000" dirty="0" err="1">
                <a:latin typeface="Arial" panose="020B0604020202020204" pitchFamily="34" charset="0"/>
                <a:cs typeface="Arial" panose="020B0604020202020204" pitchFamily="34" charset="0"/>
              </a:rPr>
              <a:t>Boggis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 said. 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505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Listen </a:t>
            </a: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then repeat</a:t>
            </a:r>
            <a:b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My turn, your turn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70000"/>
              </a:lnSpc>
              <a:buNone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‘Do </a:t>
            </a:r>
            <a:r>
              <a:rPr lang="en-GB" sz="4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let him go’ </a:t>
            </a: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Bean said.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4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Listen then repeat</a:t>
            </a:r>
            <a:b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My turn, your turn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70000"/>
              </a:lnSpc>
              <a:buNone/>
            </a:pPr>
            <a:endParaRPr lang="en-GB" sz="4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GB" sz="4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will not’ </a:t>
            </a: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Bunce yelled</a:t>
            </a:r>
            <a:r>
              <a:rPr lang="en-GB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654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Listen then repeat</a:t>
            </a:r>
            <a:b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My turn, your turn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70000"/>
              </a:lnSpc>
              <a:buNone/>
            </a:pPr>
            <a:endParaRPr lang="en-GB" sz="4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GB" sz="4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It’s not over Mr Fox’ </a:t>
            </a: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yelled Bean</a:t>
            </a:r>
            <a:r>
              <a:rPr lang="en-GB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077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Listen then repeat</a:t>
            </a:r>
            <a:b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My turn, your turn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GB" sz="4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What’s next?’ </a:t>
            </a: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asked Bunce.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781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367</Words>
  <Application>Microsoft Office PowerPoint</Application>
  <PresentationFormat>On-screen Show (4:3)</PresentationFormat>
  <Paragraphs>51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  Learning intention: Identify and use speech</vt:lpstr>
      <vt:lpstr>What is speech?</vt:lpstr>
      <vt:lpstr>Task</vt:lpstr>
      <vt:lpstr>Chapter 7- We’ll never let him go</vt:lpstr>
      <vt:lpstr>Listen then repeat My turn, your turn</vt:lpstr>
      <vt:lpstr>Listen then repeat My turn, your turn</vt:lpstr>
      <vt:lpstr>Listen then repeat My turn, your turn</vt:lpstr>
      <vt:lpstr>Listen then repeat My turn, your turn</vt:lpstr>
      <vt:lpstr>Listen then repeat My turn, your turn</vt:lpstr>
      <vt:lpstr>Listen then repeat My turn, your turn</vt:lpstr>
      <vt:lpstr>Listen then repeat My turn, your turn</vt:lpstr>
      <vt:lpstr>Listen then repeat My turn, your turn</vt:lpstr>
      <vt:lpstr>Listen then repeat My turn, your turn</vt:lpstr>
      <vt:lpstr>Listen then repeat My turn, your turn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speech</dc:title>
  <dc:creator>Craggs, Charlotte</dc:creator>
  <cp:lastModifiedBy>Burns, Rachel</cp:lastModifiedBy>
  <cp:revision>12</cp:revision>
  <cp:lastPrinted>2021-02-02T16:04:01Z</cp:lastPrinted>
  <dcterms:created xsi:type="dcterms:W3CDTF">2021-02-02T10:26:04Z</dcterms:created>
  <dcterms:modified xsi:type="dcterms:W3CDTF">2021-02-02T16:04:03Z</dcterms:modified>
</cp:coreProperties>
</file>