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A4CC-DBE9-43CD-96A4-663CB23A4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E1E8A-F92C-4A26-917C-C9661D5BE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6CD54-BF25-465D-B815-6347D61E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086CD-A1C8-40EE-8738-A6A93229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FEA4-6055-42CF-94DD-FCBA74F3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6E0E-B8B0-4302-B068-6FD79E6F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1600B-0A0C-403B-A712-1418EEE37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AE681-A47E-458F-9EBA-1A43C7EB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8C65E-E578-4E8F-8E3A-16979172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B4F6-AACB-43B5-B416-02EB95DE8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4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36702-A49C-4CE1-A11B-B079B4339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36FEC-E966-4F26-95FC-2274472F0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4E1EA-06C5-4B8D-9733-C4C7DF48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64C39-71C3-4909-931A-CB924F89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88F37-FC60-43EA-AA6C-8948EF87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5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EE192-8AC2-4278-A973-DDC60B8F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249D9-C280-4942-836D-1937BCBE7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75111-47FE-4D7A-8B20-1AE7E3EE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B85E8-0876-4D31-9619-E5F0C7D8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767F-E358-45DC-8C23-F5694462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83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E6AA-2D84-4902-AFFC-08A01CD1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6FF32-1BD1-404E-929E-80575CA0E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3ABB8-4453-495F-9D63-B61F1DE0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0FA58-01DE-49A9-90BF-6754E949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DF068-B6B1-499B-BAE3-32C7CDD2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1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F134-744C-460E-B8F1-FDE38946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5866F-98DF-44ED-914E-20FCA64B7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6E73C-F8B8-43A4-8253-EAD29FC52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AA862-D143-4982-A932-00C77D2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D8222-0E68-4804-8753-C3D8FB64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6FD8B-1042-44CE-BC74-09638281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2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5CA4-3F6B-484A-9D77-C994BFB6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70B70-2383-4953-B13B-90442AEB3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176BA-A1F9-4D72-95B2-FFE25E80C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F507E-3948-45E2-96C1-940ABC223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4CA00-059C-470C-A37C-AA7526058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73095-9C6B-4506-9DC0-7181BC94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B7862-4B02-4CDC-95C0-1CDE61A4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B1E4E-E577-45D5-AD52-9D9DA96C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01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351E-B810-4621-8AD1-28BA4D06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35DE9-67D7-4F34-B6A3-A972A2AE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7BA63-83AF-4B93-AD27-37BD5D5D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C715B-98C2-4B53-A5E3-8879B592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51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3C9C3-AB81-417A-951E-5ADF1E8A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C87AC-A44D-4C9B-A592-AE0B6D0E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91D17-680C-4FD6-8A2B-69F297F8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0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CB36-0282-4396-921D-16568B74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028C-4EB5-46EC-8959-AAE3EBF0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95BE0-F6D0-4AF7-962F-7BB69EADA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C2729-74A0-4657-AD18-23B55F91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182FB-3235-44DE-A5C7-4FBE5E5A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769F3-47B1-4C4C-B778-B878A1F0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3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04F9-0A3D-43D2-9932-2853F09B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0BADA7-D592-4728-B42A-DE4A9B493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1E822-5DD1-42D6-91B9-C19870192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5FF5C-93AA-4896-B47F-C8EDD10A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730B8-3E57-4A1C-A773-0FAE3DE9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852C-7F9B-438D-B542-C5D91A8C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6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512DC-C1F8-4B0E-B267-0A745C37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7FB4D-22EE-4D81-9102-6B0CC8B7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BD703-CC57-4830-9399-01081F641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F3F27-F225-437D-A993-7770BF2E5977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80D91-75E7-48C6-AB08-AE5B5795A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2D23-DD77-404D-8823-E1BE01BE9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301F6-3EF7-432C-B7D5-5644E2909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18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CE6FCA-042E-48F9-85B1-40D3C057D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235" y="2237064"/>
            <a:ext cx="9144000" cy="1655762"/>
          </a:xfrm>
        </p:spPr>
        <p:txBody>
          <a:bodyPr/>
          <a:lstStyle/>
          <a:p>
            <a:endParaRPr lang="en-GB" dirty="0"/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85122E-8EFB-48C8-B129-BD81C1C86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6253" y="5557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1D02-ACF8-408E-9892-A9331125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18" y="287992"/>
            <a:ext cx="10515600" cy="878863"/>
          </a:xfrm>
        </p:spPr>
        <p:txBody>
          <a:bodyPr/>
          <a:lstStyle/>
          <a:p>
            <a:r>
              <a:rPr lang="en-GB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noun?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72FE-E48C-47AC-8CC9-541BE5F23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982" y="1166855"/>
            <a:ext cx="10016317" cy="49898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</a:rPr>
              <a:t>Nouns are words that name things. </a:t>
            </a:r>
          </a:p>
          <a:p>
            <a:pPr marL="0" indent="0">
              <a:buNone/>
            </a:pPr>
            <a:endParaRPr lang="en-GB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800" dirty="0">
                <a:latin typeface="Arial" panose="020B0604020202020204" pitchFamily="34" charset="0"/>
                <a:cs typeface="Arial" panose="020B0604020202020204" pitchFamily="34" charset="0"/>
              </a:rPr>
              <a:t>Common nouns are everyday words for things</a:t>
            </a:r>
          </a:p>
          <a:p>
            <a:pPr marL="0" indent="0">
              <a:buNone/>
            </a:pPr>
            <a:endParaRPr lang="en-GB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	</a:t>
            </a:r>
          </a:p>
          <a:p>
            <a:pPr marL="0" indent="0">
              <a:buNone/>
            </a:pPr>
            <a:endParaRPr lang="en-GB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</a:rPr>
              <a:t>cake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                                                     </a:t>
            </a: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</a:rPr>
              <a:t>girl				cat	</a:t>
            </a:r>
            <a:endParaRPr lang="en-GB" sz="11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Vanilla Cake With Vanilla Buttercream | Liv for Cake">
            <a:extLst>
              <a:ext uri="{FF2B5EF4-FFF2-40B4-BE49-F238E27FC236}">
                <a16:creationId xmlns:a16="http://schemas.microsoft.com/office/drawing/2014/main" id="{EF6754D1-108C-4C95-981B-675A64F81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7"/>
          <a:stretch/>
        </p:blipFill>
        <p:spPr bwMode="auto">
          <a:xfrm>
            <a:off x="1065382" y="3213821"/>
            <a:ext cx="1805853" cy="12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Girl Cliparts, Download Free Clip Art, Free Clip Art on Clipart Library">
            <a:extLst>
              <a:ext uri="{FF2B5EF4-FFF2-40B4-BE49-F238E27FC236}">
                <a16:creationId xmlns:a16="http://schemas.microsoft.com/office/drawing/2014/main" id="{B2480F81-325F-4F3A-9AB4-EB7BE445E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87" y="2618450"/>
            <a:ext cx="7667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onavirus: Cat owners fear pets will make them sick - BBC News">
            <a:extLst>
              <a:ext uri="{FF2B5EF4-FFF2-40B4-BE49-F238E27FC236}">
                <a16:creationId xmlns:a16="http://schemas.microsoft.com/office/drawing/2014/main" id="{1672825E-A6AA-4F68-A92F-723344FE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02" y="26289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CBC846-9494-4B44-AAB8-CBED1B8833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21818" y="5691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0E8D-2E46-4131-9283-CBE8C583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nouns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23C1920-9D87-4DEB-AE25-616D0329F93A}"/>
              </a:ext>
            </a:extLst>
          </p:cNvPr>
          <p:cNvSpPr txBox="1">
            <a:spLocks/>
          </p:cNvSpPr>
          <p:nvPr/>
        </p:nvSpPr>
        <p:spPr>
          <a:xfrm>
            <a:off x="838200" y="17465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nouns are names for particular people, places or things.</a:t>
            </a:r>
          </a:p>
          <a:p>
            <a:endParaRPr lang="en-GB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some examples</a:t>
            </a:r>
          </a:p>
        </p:txBody>
      </p:sp>
      <p:pic>
        <p:nvPicPr>
          <p:cNvPr id="2050" name="Picture 2" descr="Transparent Boy And Girl Clipart - Boy Clipart No Background , Free  Transparent Clipart - ClipartKey">
            <a:extLst>
              <a:ext uri="{FF2B5EF4-FFF2-40B4-BE49-F238E27FC236}">
                <a16:creationId xmlns:a16="http://schemas.microsoft.com/office/drawing/2014/main" id="{782F7CF2-6C3B-4E1F-A534-9374C1B4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1763781" cy="21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castle is a better student city than you think, 4 reasons why | The  Independent | The Independent">
            <a:extLst>
              <a:ext uri="{FF2B5EF4-FFF2-40B4-BE49-F238E27FC236}">
                <a16:creationId xmlns:a16="http://schemas.microsoft.com/office/drawing/2014/main" id="{886A92AC-F27D-4196-AB0A-17F760CE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25" y="34290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5708A3-7E2F-417E-9AA0-DEA1E0CBDD12}"/>
              </a:ext>
            </a:extLst>
          </p:cNvPr>
          <p:cNvSpPr/>
          <p:nvPr/>
        </p:nvSpPr>
        <p:spPr>
          <a:xfrm>
            <a:off x="8592494" y="2898403"/>
            <a:ext cx="2920633" cy="2046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Monday</a:t>
            </a:r>
          </a:p>
          <a:p>
            <a:pPr algn="ctr"/>
            <a:r>
              <a:rPr lang="en-GB" dirty="0"/>
              <a:t>Tuesday</a:t>
            </a:r>
          </a:p>
          <a:p>
            <a:pPr algn="ctr"/>
            <a:r>
              <a:rPr lang="en-GB" dirty="0"/>
              <a:t>Wednesday</a:t>
            </a:r>
          </a:p>
          <a:p>
            <a:pPr algn="ctr"/>
            <a:r>
              <a:rPr lang="en-GB" dirty="0"/>
              <a:t>Thursday</a:t>
            </a:r>
          </a:p>
          <a:p>
            <a:pPr algn="ctr"/>
            <a:r>
              <a:rPr lang="en-GB" dirty="0"/>
              <a:t>Friday</a:t>
            </a:r>
          </a:p>
          <a:p>
            <a:pPr algn="ctr"/>
            <a:r>
              <a:rPr lang="en-GB" dirty="0"/>
              <a:t>Saturday</a:t>
            </a:r>
          </a:p>
          <a:p>
            <a:pPr algn="ctr"/>
            <a:r>
              <a:rPr lang="en-GB" dirty="0"/>
              <a:t>Sunday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8A02EE-8595-4DA8-A7A8-F5AB2C1FABE6}"/>
              </a:ext>
            </a:extLst>
          </p:cNvPr>
          <p:cNvSpPr/>
          <p:nvPr/>
        </p:nvSpPr>
        <p:spPr>
          <a:xfrm>
            <a:off x="969819" y="5525795"/>
            <a:ext cx="1763780" cy="708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Jack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F33D6E-7DE9-45EA-AB45-249E3476A338}"/>
              </a:ext>
            </a:extLst>
          </p:cNvPr>
          <p:cNvSpPr/>
          <p:nvPr/>
        </p:nvSpPr>
        <p:spPr>
          <a:xfrm>
            <a:off x="4615512" y="5624222"/>
            <a:ext cx="1963449" cy="708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Newcastle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EFB04-B2ED-4D14-8643-8B05B42337D5}"/>
              </a:ext>
            </a:extLst>
          </p:cNvPr>
          <p:cNvSpPr/>
          <p:nvPr/>
        </p:nvSpPr>
        <p:spPr>
          <a:xfrm>
            <a:off x="9170920" y="5269847"/>
            <a:ext cx="1763780" cy="7087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23043A-D2DD-4895-B0F5-589A08200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99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0E8D-2E46-4131-9283-CBE8C583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20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spot the nouns?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3F468-66E9-4E4F-A1A4-205C454DCCF9}"/>
              </a:ext>
            </a:extLst>
          </p:cNvPr>
          <p:cNvSpPr/>
          <p:nvPr/>
        </p:nvSpPr>
        <p:spPr>
          <a:xfrm>
            <a:off x="953560" y="1630188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FD4CB-606B-4E08-8ACA-1411D6FFAFEE}"/>
              </a:ext>
            </a:extLst>
          </p:cNvPr>
          <p:cNvSpPr/>
          <p:nvPr/>
        </p:nvSpPr>
        <p:spPr>
          <a:xfrm>
            <a:off x="4437509" y="2074691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28204-008A-4121-BE8F-DBA545AAEC27}"/>
              </a:ext>
            </a:extLst>
          </p:cNvPr>
          <p:cNvSpPr/>
          <p:nvPr/>
        </p:nvSpPr>
        <p:spPr>
          <a:xfrm>
            <a:off x="953560" y="4502476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916EE-6545-4341-AA27-F8030EB30245}"/>
              </a:ext>
            </a:extLst>
          </p:cNvPr>
          <p:cNvSpPr/>
          <p:nvPr/>
        </p:nvSpPr>
        <p:spPr>
          <a:xfrm>
            <a:off x="5002680" y="3847952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8514E-3017-49B5-8010-24FDB78AC55C}"/>
              </a:ext>
            </a:extLst>
          </p:cNvPr>
          <p:cNvSpPr/>
          <p:nvPr/>
        </p:nvSpPr>
        <p:spPr>
          <a:xfrm>
            <a:off x="8075523" y="1292916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ACE72-F02C-47B2-A333-86055AE6DB84}"/>
              </a:ext>
            </a:extLst>
          </p:cNvPr>
          <p:cNvSpPr/>
          <p:nvPr/>
        </p:nvSpPr>
        <p:spPr>
          <a:xfrm>
            <a:off x="1952447" y="3229317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E9F68-FAED-4FEB-A40C-D4CD8ACF7AF4}"/>
              </a:ext>
            </a:extLst>
          </p:cNvPr>
          <p:cNvSpPr/>
          <p:nvPr/>
        </p:nvSpPr>
        <p:spPr>
          <a:xfrm>
            <a:off x="8052914" y="3077837"/>
            <a:ext cx="2186639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E5D11-6DC2-4468-9CD2-D5F848EBBAD3}"/>
              </a:ext>
            </a:extLst>
          </p:cNvPr>
          <p:cNvSpPr/>
          <p:nvPr/>
        </p:nvSpPr>
        <p:spPr>
          <a:xfrm>
            <a:off x="9356025" y="4998190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pizza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E699AB-7AE5-4E8A-BCC3-F89EF9437CEF}"/>
              </a:ext>
            </a:extLst>
          </p:cNvPr>
          <p:cNvSpPr/>
          <p:nvPr/>
        </p:nvSpPr>
        <p:spPr>
          <a:xfrm>
            <a:off x="2439734" y="5666389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C8ED22-D424-4B5B-9EFF-6B37663FF0EB}"/>
              </a:ext>
            </a:extLst>
          </p:cNvPr>
          <p:cNvSpPr/>
          <p:nvPr/>
        </p:nvSpPr>
        <p:spPr>
          <a:xfrm>
            <a:off x="5897879" y="4998190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84A478-BAD5-4F0E-A0C3-E1E913EAF5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51225" y="5883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0E8D-2E46-4131-9283-CBE8C583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20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spot the nouns?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3F468-66E9-4E4F-A1A4-205C454DCCF9}"/>
              </a:ext>
            </a:extLst>
          </p:cNvPr>
          <p:cNvSpPr/>
          <p:nvPr/>
        </p:nvSpPr>
        <p:spPr>
          <a:xfrm>
            <a:off x="953560" y="1630188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FD4CB-606B-4E08-8ACA-1411D6FFAFEE}"/>
              </a:ext>
            </a:extLst>
          </p:cNvPr>
          <p:cNvSpPr/>
          <p:nvPr/>
        </p:nvSpPr>
        <p:spPr>
          <a:xfrm>
            <a:off x="4437509" y="2074691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28204-008A-4121-BE8F-DBA545AAEC27}"/>
              </a:ext>
            </a:extLst>
          </p:cNvPr>
          <p:cNvSpPr/>
          <p:nvPr/>
        </p:nvSpPr>
        <p:spPr>
          <a:xfrm>
            <a:off x="953560" y="4502476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916EE-6545-4341-AA27-F8030EB30245}"/>
              </a:ext>
            </a:extLst>
          </p:cNvPr>
          <p:cNvSpPr/>
          <p:nvPr/>
        </p:nvSpPr>
        <p:spPr>
          <a:xfrm>
            <a:off x="5002680" y="3847952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8514E-3017-49B5-8010-24FDB78AC55C}"/>
              </a:ext>
            </a:extLst>
          </p:cNvPr>
          <p:cNvSpPr/>
          <p:nvPr/>
        </p:nvSpPr>
        <p:spPr>
          <a:xfrm>
            <a:off x="8075523" y="1292916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ACE72-F02C-47B2-A333-86055AE6DB84}"/>
              </a:ext>
            </a:extLst>
          </p:cNvPr>
          <p:cNvSpPr/>
          <p:nvPr/>
        </p:nvSpPr>
        <p:spPr>
          <a:xfrm>
            <a:off x="1952447" y="3229317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E9F68-FAED-4FEB-A40C-D4CD8ACF7AF4}"/>
              </a:ext>
            </a:extLst>
          </p:cNvPr>
          <p:cNvSpPr/>
          <p:nvPr/>
        </p:nvSpPr>
        <p:spPr>
          <a:xfrm>
            <a:off x="8052914" y="3077837"/>
            <a:ext cx="2186639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E5D11-6DC2-4468-9CD2-D5F848EBBAD3}"/>
              </a:ext>
            </a:extLst>
          </p:cNvPr>
          <p:cNvSpPr/>
          <p:nvPr/>
        </p:nvSpPr>
        <p:spPr>
          <a:xfrm>
            <a:off x="9356025" y="4998190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E699AB-7AE5-4E8A-BCC3-F89EF9437CEF}"/>
              </a:ext>
            </a:extLst>
          </p:cNvPr>
          <p:cNvSpPr/>
          <p:nvPr/>
        </p:nvSpPr>
        <p:spPr>
          <a:xfrm>
            <a:off x="2439734" y="5666389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C8ED22-D424-4B5B-9EFF-6B37663FF0EB}"/>
              </a:ext>
            </a:extLst>
          </p:cNvPr>
          <p:cNvSpPr/>
          <p:nvPr/>
        </p:nvSpPr>
        <p:spPr>
          <a:xfrm>
            <a:off x="5897879" y="4998190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5C5EAB-506E-4D8F-B0BF-FD9C351DD4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28295" y="5883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0E8D-2E46-4131-9283-CBE8C583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match the nouns to the correct label?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2EAAB8-83D5-4226-823D-1E5F01FD7122}"/>
              </a:ext>
            </a:extLst>
          </p:cNvPr>
          <p:cNvSpPr/>
          <p:nvPr/>
        </p:nvSpPr>
        <p:spPr>
          <a:xfrm>
            <a:off x="3498569" y="2697128"/>
            <a:ext cx="2332383" cy="1948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Common nouns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5D9AB6-D707-4CA6-8D0E-C3412E28E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823" y="2658095"/>
            <a:ext cx="2239615" cy="19480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Proper nouns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3F468-66E9-4E4F-A1A4-205C454DCCF9}"/>
              </a:ext>
            </a:extLst>
          </p:cNvPr>
          <p:cNvSpPr/>
          <p:nvPr/>
        </p:nvSpPr>
        <p:spPr>
          <a:xfrm>
            <a:off x="810032" y="1428014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FD4CB-606B-4E08-8ACA-1411D6FFAFEE}"/>
              </a:ext>
            </a:extLst>
          </p:cNvPr>
          <p:cNvSpPr/>
          <p:nvPr/>
        </p:nvSpPr>
        <p:spPr>
          <a:xfrm>
            <a:off x="838200" y="2488188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28204-008A-4121-BE8F-DBA545AAEC27}"/>
              </a:ext>
            </a:extLst>
          </p:cNvPr>
          <p:cNvSpPr/>
          <p:nvPr/>
        </p:nvSpPr>
        <p:spPr>
          <a:xfrm>
            <a:off x="838200" y="3506100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916EE-6545-4341-AA27-F8030EB30245}"/>
              </a:ext>
            </a:extLst>
          </p:cNvPr>
          <p:cNvSpPr/>
          <p:nvPr/>
        </p:nvSpPr>
        <p:spPr>
          <a:xfrm>
            <a:off x="877242" y="4542887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8514E-3017-49B5-8010-24FDB78AC55C}"/>
              </a:ext>
            </a:extLst>
          </p:cNvPr>
          <p:cNvSpPr/>
          <p:nvPr/>
        </p:nvSpPr>
        <p:spPr>
          <a:xfrm>
            <a:off x="9074411" y="1525708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ACE72-F02C-47B2-A333-86055AE6DB84}"/>
              </a:ext>
            </a:extLst>
          </p:cNvPr>
          <p:cNvSpPr/>
          <p:nvPr/>
        </p:nvSpPr>
        <p:spPr>
          <a:xfrm>
            <a:off x="9074410" y="2463278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E9F68-FAED-4FEB-A40C-D4CD8ACF7AF4}"/>
              </a:ext>
            </a:extLst>
          </p:cNvPr>
          <p:cNvSpPr/>
          <p:nvPr/>
        </p:nvSpPr>
        <p:spPr>
          <a:xfrm>
            <a:off x="9074410" y="3503243"/>
            <a:ext cx="2186639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E5D11-6DC2-4468-9CD2-D5F848EBBAD3}"/>
              </a:ext>
            </a:extLst>
          </p:cNvPr>
          <p:cNvSpPr/>
          <p:nvPr/>
        </p:nvSpPr>
        <p:spPr>
          <a:xfrm>
            <a:off x="9074410" y="4440813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6D1A2D-D85D-4DED-8C7C-8849FCC28306}"/>
              </a:ext>
            </a:extLst>
          </p:cNvPr>
          <p:cNvCxnSpPr>
            <a:cxnSpLocks/>
          </p:cNvCxnSpPr>
          <p:nvPr/>
        </p:nvCxnSpPr>
        <p:spPr>
          <a:xfrm flipH="1">
            <a:off x="7924800" y="1859807"/>
            <a:ext cx="1033670" cy="731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95EA163-E6D5-4462-A8CF-187ADB5A1A09}"/>
              </a:ext>
            </a:extLst>
          </p:cNvPr>
          <p:cNvSpPr/>
          <p:nvPr/>
        </p:nvSpPr>
        <p:spPr>
          <a:xfrm>
            <a:off x="877242" y="5579674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B4575E-2755-4CE3-852A-EF6D8087D369}"/>
              </a:ext>
            </a:extLst>
          </p:cNvPr>
          <p:cNvSpPr/>
          <p:nvPr/>
        </p:nvSpPr>
        <p:spPr>
          <a:xfrm>
            <a:off x="9074410" y="5579674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D285D6-176D-45E2-9F2A-03E42EE29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4069" y="5540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0E8D-2E46-4131-9283-CBE8C583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match the nouns to the correct label?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2EAAB8-83D5-4226-823D-1E5F01FD7122}"/>
              </a:ext>
            </a:extLst>
          </p:cNvPr>
          <p:cNvSpPr/>
          <p:nvPr/>
        </p:nvSpPr>
        <p:spPr>
          <a:xfrm>
            <a:off x="5015932" y="1440286"/>
            <a:ext cx="2332383" cy="1948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Common nouns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5D9AB6-D707-4CA6-8D0E-C3412E28E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2" y="4455951"/>
            <a:ext cx="2239615" cy="19480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Proper nouns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3F468-66E9-4E4F-A1A4-205C454DCCF9}"/>
              </a:ext>
            </a:extLst>
          </p:cNvPr>
          <p:cNvSpPr/>
          <p:nvPr/>
        </p:nvSpPr>
        <p:spPr>
          <a:xfrm>
            <a:off x="810032" y="1428014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FD4CB-606B-4E08-8ACA-1411D6FFAFEE}"/>
              </a:ext>
            </a:extLst>
          </p:cNvPr>
          <p:cNvSpPr/>
          <p:nvPr/>
        </p:nvSpPr>
        <p:spPr>
          <a:xfrm>
            <a:off x="838200" y="2488188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28204-008A-4121-BE8F-DBA545AAEC27}"/>
              </a:ext>
            </a:extLst>
          </p:cNvPr>
          <p:cNvSpPr/>
          <p:nvPr/>
        </p:nvSpPr>
        <p:spPr>
          <a:xfrm>
            <a:off x="838200" y="3506100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916EE-6545-4341-AA27-F8030EB30245}"/>
              </a:ext>
            </a:extLst>
          </p:cNvPr>
          <p:cNvSpPr/>
          <p:nvPr/>
        </p:nvSpPr>
        <p:spPr>
          <a:xfrm>
            <a:off x="877242" y="4542887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8514E-3017-49B5-8010-24FDB78AC55C}"/>
              </a:ext>
            </a:extLst>
          </p:cNvPr>
          <p:cNvSpPr/>
          <p:nvPr/>
        </p:nvSpPr>
        <p:spPr>
          <a:xfrm>
            <a:off x="9074411" y="1525708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ACE72-F02C-47B2-A333-86055AE6DB84}"/>
              </a:ext>
            </a:extLst>
          </p:cNvPr>
          <p:cNvSpPr/>
          <p:nvPr/>
        </p:nvSpPr>
        <p:spPr>
          <a:xfrm>
            <a:off x="9074410" y="2463278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E9F68-FAED-4FEB-A40C-D4CD8ACF7AF4}"/>
              </a:ext>
            </a:extLst>
          </p:cNvPr>
          <p:cNvSpPr/>
          <p:nvPr/>
        </p:nvSpPr>
        <p:spPr>
          <a:xfrm>
            <a:off x="9074410" y="3503243"/>
            <a:ext cx="2186639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E5D11-6DC2-4468-9CD2-D5F848EBBAD3}"/>
              </a:ext>
            </a:extLst>
          </p:cNvPr>
          <p:cNvSpPr/>
          <p:nvPr/>
        </p:nvSpPr>
        <p:spPr>
          <a:xfrm>
            <a:off x="9074410" y="4440813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6D1A2D-D85D-4DED-8C7C-8849FCC28306}"/>
              </a:ext>
            </a:extLst>
          </p:cNvPr>
          <p:cNvCxnSpPr>
            <a:cxnSpLocks/>
            <a:endCxn id="4" idx="5"/>
          </p:cNvCxnSpPr>
          <p:nvPr/>
        </p:nvCxnSpPr>
        <p:spPr>
          <a:xfrm flipH="1" flipV="1">
            <a:off x="7006745" y="3103068"/>
            <a:ext cx="2370100" cy="63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95EA163-E6D5-4462-A8CF-187ADB5A1A09}"/>
              </a:ext>
            </a:extLst>
          </p:cNvPr>
          <p:cNvSpPr/>
          <p:nvPr/>
        </p:nvSpPr>
        <p:spPr>
          <a:xfrm>
            <a:off x="877242" y="5579674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B4575E-2755-4CE3-852A-EF6D8087D369}"/>
              </a:ext>
            </a:extLst>
          </p:cNvPr>
          <p:cNvSpPr/>
          <p:nvPr/>
        </p:nvSpPr>
        <p:spPr>
          <a:xfrm>
            <a:off x="9074410" y="5579674"/>
            <a:ext cx="1997775" cy="668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677B1E-C3A9-45D9-B571-4B55CEF7F0DE}"/>
              </a:ext>
            </a:extLst>
          </p:cNvPr>
          <p:cNvCxnSpPr>
            <a:cxnSpLocks/>
          </p:cNvCxnSpPr>
          <p:nvPr/>
        </p:nvCxnSpPr>
        <p:spPr>
          <a:xfrm flipH="1" flipV="1">
            <a:off x="7107450" y="2293641"/>
            <a:ext cx="1995129" cy="166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F5C7FC-DA3E-40FD-92C7-DE0F410A617C}"/>
              </a:ext>
            </a:extLst>
          </p:cNvPr>
          <p:cNvCxnSpPr>
            <a:cxnSpLocks/>
          </p:cNvCxnSpPr>
          <p:nvPr/>
        </p:nvCxnSpPr>
        <p:spPr>
          <a:xfrm flipH="1">
            <a:off x="7116040" y="2064329"/>
            <a:ext cx="1980895" cy="2683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F85538-F470-4BFF-8A16-8F7835D97296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7421217" y="4455951"/>
            <a:ext cx="1709176" cy="974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EBF1959-2078-42B1-8DEA-FA414EA67A55}"/>
              </a:ext>
            </a:extLst>
          </p:cNvPr>
          <p:cNvCxnSpPr>
            <a:cxnSpLocks/>
          </p:cNvCxnSpPr>
          <p:nvPr/>
        </p:nvCxnSpPr>
        <p:spPr>
          <a:xfrm flipH="1" flipV="1">
            <a:off x="6301409" y="3265027"/>
            <a:ext cx="2795526" cy="2521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4106E3-2CAE-4189-B8E8-133CC730E55C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3037561" y="1702960"/>
            <a:ext cx="1978371" cy="711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B8AE81-4713-4039-9CFE-7FD0D16E20C8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3094340" y="2766501"/>
            <a:ext cx="2263162" cy="33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65E05A8-D957-46C6-94B5-CE8C0F9B939F}"/>
              </a:ext>
            </a:extLst>
          </p:cNvPr>
          <p:cNvCxnSpPr>
            <a:cxnSpLocks/>
          </p:cNvCxnSpPr>
          <p:nvPr/>
        </p:nvCxnSpPr>
        <p:spPr>
          <a:xfrm>
            <a:off x="2867410" y="3601428"/>
            <a:ext cx="2701816" cy="96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F75709-5957-4B10-B621-DE278A3E64B5}"/>
              </a:ext>
            </a:extLst>
          </p:cNvPr>
          <p:cNvCxnSpPr>
            <a:cxnSpLocks/>
          </p:cNvCxnSpPr>
          <p:nvPr/>
        </p:nvCxnSpPr>
        <p:spPr>
          <a:xfrm flipV="1">
            <a:off x="2827535" y="3343508"/>
            <a:ext cx="2651890" cy="1289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D1F819-AA03-4552-A132-4362FE5A4908}"/>
              </a:ext>
            </a:extLst>
          </p:cNvPr>
          <p:cNvCxnSpPr>
            <a:cxnSpLocks/>
          </p:cNvCxnSpPr>
          <p:nvPr/>
        </p:nvCxnSpPr>
        <p:spPr>
          <a:xfrm>
            <a:off x="2932403" y="5646956"/>
            <a:ext cx="21962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E9ACC9-BDB2-40C0-B3B4-C6ECEA3E7F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6995" y="5939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4076F-0E45-448D-9553-43DBDF79B39D}"/>
              </a:ext>
            </a:extLst>
          </p:cNvPr>
          <p:cNvSpPr txBox="1"/>
          <p:nvPr/>
        </p:nvSpPr>
        <p:spPr>
          <a:xfrm>
            <a:off x="1515792" y="477524"/>
            <a:ext cx="1007985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to recap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oun is a 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aming word.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 common noun is the name of a “thing”.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 proper noun is the name of a person or a place, and needs a capital letter.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complete your written task Identify Nouns.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B0A7E1-82AC-43A0-AC86-8743C652B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6121" y="4528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190</Words>
  <Application>Microsoft Office PowerPoint</Application>
  <PresentationFormat>Widescreen</PresentationFormat>
  <Paragraphs>90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What is a noun?</vt:lpstr>
      <vt:lpstr>Proper nouns</vt:lpstr>
      <vt:lpstr>Can we spot the nouns?</vt:lpstr>
      <vt:lpstr>Can we spot the nouns?</vt:lpstr>
      <vt:lpstr>Can we match the nouns to the correct label?</vt:lpstr>
      <vt:lpstr>Can we match the nouns to the correct label?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15</cp:revision>
  <dcterms:created xsi:type="dcterms:W3CDTF">2021-01-13T10:53:54Z</dcterms:created>
  <dcterms:modified xsi:type="dcterms:W3CDTF">2021-01-13T14:52:32Z</dcterms:modified>
</cp:coreProperties>
</file>