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 sound: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- Make a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curve.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544" y="1122422"/>
            <a:ext cx="1872208" cy="2532985"/>
          </a:xfrm>
          <a:prstGeom prst="rect">
            <a:avLst/>
          </a:prstGeom>
        </p:spPr>
      </p:pic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919"/>
    </mc:Choice>
    <mc:Fallback>
      <p:transition spd="slow" advTm="69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600" y="1340768"/>
            <a:ext cx="971686" cy="131463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44465" t="50985" r="19562" b="17515"/>
          <a:stretch/>
        </p:blipFill>
        <p:spPr>
          <a:xfrm>
            <a:off x="2092114" y="3140968"/>
            <a:ext cx="6872374" cy="3383322"/>
          </a:xfrm>
          <a:prstGeom prst="rect">
            <a:avLst/>
          </a:prstGeom>
        </p:spPr>
      </p:pic>
      <p:pic>
        <p:nvPicPr>
          <p:cNvPr id="5" name="Audio 4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18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4706"/>
    </mc:Choice>
    <mc:Fallback>
      <p:transition spd="slow" advTm="147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25</Words>
  <Application>Microsoft Office PowerPoint</Application>
  <PresentationFormat>On-screen Show (4:3)</PresentationFormat>
  <Paragraphs>10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Thom, Shona</cp:lastModifiedBy>
  <cp:revision>14</cp:revision>
  <dcterms:created xsi:type="dcterms:W3CDTF">2021-02-02T15:17:42Z</dcterms:created>
  <dcterms:modified xsi:type="dcterms:W3CDTF">2021-02-23T12:35:45Z</dcterms:modified>
</cp:coreProperties>
</file>