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68FAC-A0C5-484D-A4FF-F865ABB4B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E356E-ACC2-4203-88AE-144F9D1B7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C22E6-D667-4EE4-99FC-1D36AB230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818E-E342-4BBF-91CD-7337231DCBA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73E83-7CA4-4F58-9233-022E4156F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541E6-147F-412C-AE70-164965F5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1B2D-9D98-4EAA-8024-A0D4430D9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11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8294C-0747-4355-B146-669539083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5E7E71-9FD2-4CF0-A819-1426BF876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4E6F0-A434-456A-BBA2-500A78EE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818E-E342-4BBF-91CD-7337231DCBA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72F54-1102-4687-9C2F-2BF39589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280D6-52EC-422E-8C57-84F7FBCC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1B2D-9D98-4EAA-8024-A0D4430D9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11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F9A5AE-63BF-4B1D-B6E4-2716971C81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DD7B86-653F-4BC0-B907-529253A3F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42CCE-47E5-47B8-9919-8BFEEE5E9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818E-E342-4BBF-91CD-7337231DCBA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216B9-19E0-47B8-99BB-B8D990B29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F2E3D-3A6C-4B8B-9FB1-4A7E6AC66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1B2D-9D98-4EAA-8024-A0D4430D9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0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FF982-82AC-4701-B398-1A46B6DDA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5FF09-CF8F-42D5-9A49-A4A7A0808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C7571-F7CC-4D30-8A56-A0A904874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818E-E342-4BBF-91CD-7337231DCBA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E6F77-B551-4FB2-85DB-F8E1054E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E2904-D404-44EE-AC29-77236ACFC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1B2D-9D98-4EAA-8024-A0D4430D9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530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9794-25B4-4960-A947-627E4EC70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2AEC9-6344-4655-8A03-6CC0C6F0B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44DD9-3C81-49A7-AD04-13AF03EF8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818E-E342-4BBF-91CD-7337231DCBA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A80FA-CD18-4650-92DD-51B9F3B98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ACFC6-ADA8-45D7-9A83-FB036D40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1B2D-9D98-4EAA-8024-A0D4430D9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76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F0CAC-DE24-4263-AF14-31175D17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5F036-E692-4919-9962-20CE4D88E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4C87C-FAAD-4E48-A203-DD7B8098C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9FDB8-F96C-4C33-9508-C8D5781F6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818E-E342-4BBF-91CD-7337231DCBA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7F345-B835-41BE-90DC-65BD1FA19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8478B-A7D1-4195-953A-8BF326C6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1B2D-9D98-4EAA-8024-A0D4430D9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98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B00F-DD37-4BCF-9FE0-E13B1699A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9BD6D-0193-42D8-8B7B-241CEDF88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59EC31-74E3-45F9-9B15-62B7D8A8B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475621-AAFF-4189-8DA5-9AA7E582DB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C5CC1-38D4-452E-A4C2-8D4664159D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BBC4CE-317D-4ED7-ABD8-4A666C1F7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818E-E342-4BBF-91CD-7337231DCBA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A0EE89-8BB3-4702-9108-CA5F16DA0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19B886-069D-4823-A76F-844C0C10C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1B2D-9D98-4EAA-8024-A0D4430D9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89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C5D4-9B35-40FE-84E8-7726045FC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23DA36-FEEA-4141-9FE2-68A55819E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818E-E342-4BBF-91CD-7337231DCBA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29CDD-AAB3-4A55-A3FA-A908FF61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1622C-241E-41CE-A683-E4B00A03C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1B2D-9D98-4EAA-8024-A0D4430D9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95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27D50F-A1A2-4732-B7DC-A4BB56C27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818E-E342-4BBF-91CD-7337231DCBA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43956F-A547-476E-A8DA-85FDF5E52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D220D-5962-4ED3-BD35-DA18DB17B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1B2D-9D98-4EAA-8024-A0D4430D9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2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D0FB-DC92-44C7-BCDA-50E6401B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6FF1A-DA99-4E00-89C2-B6C61C3C9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0F419-3288-42AE-BE4D-C2F974741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32891-5575-46B1-9F5D-5D63440E3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818E-E342-4BBF-91CD-7337231DCBA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AF2C5-8015-48A0-B4C3-1B4C8F59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90983-ACF1-4624-A3CA-C653D6C7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1B2D-9D98-4EAA-8024-A0D4430D9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05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23B8-6C1A-4D00-B2E9-EA87610C1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35F26-656D-49B2-83F1-2C8BF25C7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6C578-8EEB-448E-B3AE-D07707E3E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A8A3B-B93C-4A2D-900D-23B08C408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818E-E342-4BBF-91CD-7337231DCBA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43598-7AA1-4E93-9B74-B7CC9CDC7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9BD1D-64B3-40D2-9EF6-5B97E3FF3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1B2D-9D98-4EAA-8024-A0D4430D9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3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09D2F2-8A47-4B55-BF6E-96EE33723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E2757-9EB0-4E18-920C-112A4C05F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0C645-54DD-4DCA-9F93-A5557508E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6818E-E342-4BBF-91CD-7337231DCBA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2FAA2-DCAA-4CF1-9A1A-3931C6FF6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73B57-034B-4710-8525-731E4E971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C1B2D-9D98-4EAA-8024-A0D4430D9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6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202755B-66B0-4A41-A7A1-D7E53D404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7286" y="2190302"/>
            <a:ext cx="7043531" cy="1655762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Fractions in different representations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6886FB-FC48-460D-8E15-F2D95B26CC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304" t="36903" r="29891" b="25011"/>
          <a:stretch/>
        </p:blipFill>
        <p:spPr>
          <a:xfrm>
            <a:off x="8030817" y="1520687"/>
            <a:ext cx="3329457" cy="299499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FD3800-E6CB-49B9-9822-2F1045CE01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29461" y="57481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1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D3D34-B23F-49C3-8AF5-51A98F754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5456"/>
          </a:xfrm>
        </p:spPr>
        <p:txBody>
          <a:bodyPr/>
          <a:lstStyle/>
          <a:p>
            <a:r>
              <a:rPr lang="en-GB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Recapping from yesterday’s lesson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58B1D6-2CD8-43EA-A190-06F657301D8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83974" y="1610844"/>
            <a:ext cx="6781800" cy="424732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>
                <a:latin typeface="Sassoon Infant Std" charset="0"/>
                <a:ea typeface="Sassoon Infant Std" charset="0"/>
                <a:cs typeface="Sassoon Infant Std" charset="0"/>
              </a:rPr>
              <a:t>Can you remember the meaning of these words?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23E9BB-69F9-4B81-9AE1-9C1231B8E6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08" t="37482" r="26305" b="16699"/>
          <a:stretch/>
        </p:blipFill>
        <p:spPr>
          <a:xfrm>
            <a:off x="1404730" y="2240795"/>
            <a:ext cx="8653670" cy="425208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A1C41B-F10D-436B-B32F-74AD64327C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76453" y="57083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0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3CD167C-B119-4FAF-ACB0-10FABC1DC8FC}"/>
              </a:ext>
            </a:extLst>
          </p:cNvPr>
          <p:cNvSpPr/>
          <p:nvPr/>
        </p:nvSpPr>
        <p:spPr>
          <a:xfrm>
            <a:off x="850723" y="1100035"/>
            <a:ext cx="6925355" cy="57813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Numerator – The top part of a number.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shows how many parts we have.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6A44E5-497F-42ED-9E78-D133B7C4888F}"/>
              </a:ext>
            </a:extLst>
          </p:cNvPr>
          <p:cNvSpPr/>
          <p:nvPr/>
        </p:nvSpPr>
        <p:spPr>
          <a:xfrm>
            <a:off x="850723" y="2467229"/>
            <a:ext cx="5971540" cy="96177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Denominator – The bottom part of a number. It shows how many equal parts the whole is divided into.</a:t>
            </a:r>
          </a:p>
        </p:txBody>
      </p:sp>
      <p:sp>
        <p:nvSpPr>
          <p:cNvPr id="6" name="Rectangle: Rounded Corners 30">
            <a:extLst>
              <a:ext uri="{FF2B5EF4-FFF2-40B4-BE49-F238E27FC236}">
                <a16:creationId xmlns:a16="http://schemas.microsoft.com/office/drawing/2014/main" id="{0A38CA37-1B21-44B9-AF17-0FD8EA6BD16E}"/>
              </a:ext>
            </a:extLst>
          </p:cNvPr>
          <p:cNvSpPr/>
          <p:nvPr/>
        </p:nvSpPr>
        <p:spPr>
          <a:xfrm>
            <a:off x="850723" y="4218058"/>
            <a:ext cx="6082419" cy="57813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fraction – The numerator is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E9151D3-0512-424B-9F63-2D142F2A22C8}"/>
              </a:ext>
            </a:extLst>
          </p:cNvPr>
          <p:cNvSpPr/>
          <p:nvPr/>
        </p:nvSpPr>
        <p:spPr>
          <a:xfrm>
            <a:off x="932878" y="5545599"/>
            <a:ext cx="5163122" cy="57813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Non-unit fraction – A fraction with a numerator other than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1BCCB4F4-F0A8-4A1F-99F0-0413AE9F03D0}"/>
                  </a:ext>
                </a:extLst>
              </p:cNvPr>
              <p:cNvSpPr/>
              <p:nvPr/>
            </p:nvSpPr>
            <p:spPr>
              <a:xfrm>
                <a:off x="7661379" y="969420"/>
                <a:ext cx="711679" cy="839365"/>
              </a:xfrm>
              <a:prstGeom prst="round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1BCCB4F4-F0A8-4A1F-99F0-0413AE9F0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379" y="969420"/>
                <a:ext cx="711679" cy="83936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16DCF30-01E7-41C5-8484-CD1FC2F0C234}"/>
                  </a:ext>
                </a:extLst>
              </p:cNvPr>
              <p:cNvSpPr/>
              <p:nvPr/>
            </p:nvSpPr>
            <p:spPr>
              <a:xfrm>
                <a:off x="7661378" y="2528432"/>
                <a:ext cx="711679" cy="839365"/>
              </a:xfrm>
              <a:prstGeom prst="round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16DCF30-01E7-41C5-8484-CD1FC2F0C2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378" y="2528432"/>
                <a:ext cx="711679" cy="83936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46700AF-6C08-40F4-8CC1-943168C8CD54}"/>
                  </a:ext>
                </a:extLst>
              </p:cNvPr>
              <p:cNvSpPr/>
              <p:nvPr/>
            </p:nvSpPr>
            <p:spPr>
              <a:xfrm>
                <a:off x="6686990" y="3960800"/>
                <a:ext cx="711679" cy="839365"/>
              </a:xfrm>
              <a:prstGeom prst="round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46700AF-6C08-40F4-8CC1-943168C8C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990" y="3960800"/>
                <a:ext cx="711679" cy="83936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CEFCB059-8F0A-4397-B518-5535EDDBE87A}"/>
                  </a:ext>
                </a:extLst>
              </p:cNvPr>
              <p:cNvSpPr/>
              <p:nvPr/>
            </p:nvSpPr>
            <p:spPr>
              <a:xfrm>
                <a:off x="8180059" y="4072592"/>
                <a:ext cx="711679" cy="839365"/>
              </a:xfrm>
              <a:prstGeom prst="round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CEFCB059-8F0A-4397-B518-5535EDDBE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059" y="4072592"/>
                <a:ext cx="711679" cy="83936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: Rounded Corners 32">
                <a:extLst>
                  <a:ext uri="{FF2B5EF4-FFF2-40B4-BE49-F238E27FC236}">
                    <a16:creationId xmlns:a16="http://schemas.microsoft.com/office/drawing/2014/main" id="{4929EB31-71A5-4DBD-8E9F-005DBAA4E164}"/>
                  </a:ext>
                </a:extLst>
              </p:cNvPr>
              <p:cNvSpPr/>
              <p:nvPr/>
            </p:nvSpPr>
            <p:spPr>
              <a:xfrm>
                <a:off x="6577302" y="5284371"/>
                <a:ext cx="711679" cy="839365"/>
              </a:xfrm>
              <a:prstGeom prst="round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: Rounded Corners 32">
                <a:extLst>
                  <a:ext uri="{FF2B5EF4-FFF2-40B4-BE49-F238E27FC236}">
                    <a16:creationId xmlns:a16="http://schemas.microsoft.com/office/drawing/2014/main" id="{4929EB31-71A5-4DBD-8E9F-005DBAA4E1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302" y="5284371"/>
                <a:ext cx="711679" cy="83936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: Rounded Corners 49">
                <a:extLst>
                  <a:ext uri="{FF2B5EF4-FFF2-40B4-BE49-F238E27FC236}">
                    <a16:creationId xmlns:a16="http://schemas.microsoft.com/office/drawing/2014/main" id="{50257B41-4EA1-4358-86A1-AC481C62A6A4}"/>
                  </a:ext>
                </a:extLst>
              </p:cNvPr>
              <p:cNvSpPr/>
              <p:nvPr/>
            </p:nvSpPr>
            <p:spPr>
              <a:xfrm>
                <a:off x="7794618" y="5290561"/>
                <a:ext cx="711679" cy="839365"/>
              </a:xfrm>
              <a:prstGeom prst="round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ctangle: Rounded Corners 49">
                <a:extLst>
                  <a:ext uri="{FF2B5EF4-FFF2-40B4-BE49-F238E27FC236}">
                    <a16:creationId xmlns:a16="http://schemas.microsoft.com/office/drawing/2014/main" id="{50257B41-4EA1-4358-86A1-AC481C62A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618" y="5290561"/>
                <a:ext cx="711679" cy="83936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926A09-93AA-4E6D-866C-EF5F7C2780F7}"/>
              </a:ext>
            </a:extLst>
          </p:cNvPr>
          <p:cNvCxnSpPr>
            <a:cxnSpLocks/>
          </p:cNvCxnSpPr>
          <p:nvPr/>
        </p:nvCxnSpPr>
        <p:spPr>
          <a:xfrm flipV="1">
            <a:off x="6700528" y="1230900"/>
            <a:ext cx="109409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A3BFC9-E1BD-4B50-AFD7-08989830E688}"/>
              </a:ext>
            </a:extLst>
          </p:cNvPr>
          <p:cNvCxnSpPr>
            <a:cxnSpLocks/>
          </p:cNvCxnSpPr>
          <p:nvPr/>
        </p:nvCxnSpPr>
        <p:spPr>
          <a:xfrm>
            <a:off x="6449866" y="3195571"/>
            <a:ext cx="1326212" cy="15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94D9E8-2009-4F46-BED8-582C24EA4ADD}"/>
              </a:ext>
            </a:extLst>
          </p:cNvPr>
          <p:cNvCxnSpPr>
            <a:cxnSpLocks/>
          </p:cNvCxnSpPr>
          <p:nvPr/>
        </p:nvCxnSpPr>
        <p:spPr>
          <a:xfrm flipV="1">
            <a:off x="6069458" y="4202020"/>
            <a:ext cx="752805" cy="178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43D5169-C773-41AC-9A48-845E370B65D4}"/>
              </a:ext>
            </a:extLst>
          </p:cNvPr>
          <p:cNvCxnSpPr>
            <a:cxnSpLocks/>
          </p:cNvCxnSpPr>
          <p:nvPr/>
        </p:nvCxnSpPr>
        <p:spPr>
          <a:xfrm flipV="1">
            <a:off x="5946980" y="5585252"/>
            <a:ext cx="740010" cy="116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598198-BE30-4478-8C6F-A4B35E3A93B3}"/>
              </a:ext>
            </a:extLst>
          </p:cNvPr>
          <p:cNvCxnSpPr>
            <a:cxnSpLocks/>
          </p:cNvCxnSpPr>
          <p:nvPr/>
        </p:nvCxnSpPr>
        <p:spPr>
          <a:xfrm flipV="1">
            <a:off x="7046211" y="5510317"/>
            <a:ext cx="839115" cy="9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ED30C31-66C4-4074-B790-E1CCAF45A4D4}"/>
              </a:ext>
            </a:extLst>
          </p:cNvPr>
          <p:cNvCxnSpPr>
            <a:cxnSpLocks/>
          </p:cNvCxnSpPr>
          <p:nvPr/>
        </p:nvCxnSpPr>
        <p:spPr>
          <a:xfrm flipV="1">
            <a:off x="7419531" y="4264493"/>
            <a:ext cx="839115" cy="9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CA16D0-AF3E-4D4E-851F-FD0DE83524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49522" y="55103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3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4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53C44-5DD0-42D0-A2C9-6CCB94DC4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345"/>
          </a:xfrm>
        </p:spPr>
        <p:txBody>
          <a:bodyPr/>
          <a:lstStyle/>
          <a:p>
            <a:r>
              <a:rPr lang="en-GB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you sort these cards?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6DC840-6DA6-4FE3-B9D2-A58661A386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196" t="36709" r="30217" b="25202"/>
          <a:stretch/>
        </p:blipFill>
        <p:spPr>
          <a:xfrm>
            <a:off x="980661" y="1692414"/>
            <a:ext cx="5261113" cy="47766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97046A-DD13-4A23-BFEF-81C2AC5D10D6}"/>
              </a:ext>
            </a:extLst>
          </p:cNvPr>
          <p:cNvSpPr/>
          <p:nvPr/>
        </p:nvSpPr>
        <p:spPr>
          <a:xfrm>
            <a:off x="7315202" y="4625007"/>
            <a:ext cx="45587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sort them in a different way?</a:t>
            </a:r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9C78F2-34C1-4664-94A1-D1C682CBA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98156" y="5925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9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0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EABA2D-B0B4-41E1-9ECB-B836FA1702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130" t="36902" r="21413" b="19985"/>
          <a:stretch/>
        </p:blipFill>
        <p:spPr>
          <a:xfrm>
            <a:off x="1782417" y="1133379"/>
            <a:ext cx="8627166" cy="4925392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580548-C4A2-42B1-871F-5278588E3D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30679" y="54591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9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1A5C-C335-4152-A361-55E47FC0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553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it’s your turn.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6A8468-D035-41D8-B14A-EF030E6E81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87" t="29362" r="51739" b="19212"/>
          <a:stretch/>
        </p:blipFill>
        <p:spPr>
          <a:xfrm>
            <a:off x="954156" y="1086678"/>
            <a:ext cx="4055166" cy="5414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901033-B463-487E-803A-DCDE6AFBEB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978" t="31682" r="30435" b="53238"/>
          <a:stretch/>
        </p:blipFill>
        <p:spPr>
          <a:xfrm>
            <a:off x="6215271" y="1445178"/>
            <a:ext cx="4349150" cy="19838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8BF794-AAD0-4FF4-9734-1211DE3917C6}"/>
              </a:ext>
            </a:extLst>
          </p:cNvPr>
          <p:cNvSpPr/>
          <p:nvPr/>
        </p:nvSpPr>
        <p:spPr>
          <a:xfrm>
            <a:off x="6215271" y="3615913"/>
            <a:ext cx="4750903" cy="179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 the cards into different groups and explain how you have sorted them.</a:t>
            </a: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complete this then try the two reasoning questions to challenge your understanding.</a:t>
            </a: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0A2E3C-F963-48FE-953F-F61F4782A5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0348" y="57878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3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129</Words>
  <Application>Microsoft Office PowerPoint</Application>
  <PresentationFormat>Widescreen</PresentationFormat>
  <Paragraphs>21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Sassoon Infant Std</vt:lpstr>
      <vt:lpstr>Office Theme</vt:lpstr>
      <vt:lpstr>PowerPoint Presentation</vt:lpstr>
      <vt:lpstr>Recapping from yesterday’s lesson</vt:lpstr>
      <vt:lpstr>PowerPoint Presentation</vt:lpstr>
      <vt:lpstr>How would you sort these cards?</vt:lpstr>
      <vt:lpstr>PowerPoint Presentation</vt:lpstr>
      <vt:lpstr>Now it’s your turn.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Bekki Conroy</dc:creator>
  <cp:lastModifiedBy>Bekki Conroy</cp:lastModifiedBy>
  <cp:revision>6</cp:revision>
  <dcterms:created xsi:type="dcterms:W3CDTF">2021-01-15T13:03:12Z</dcterms:created>
  <dcterms:modified xsi:type="dcterms:W3CDTF">2021-01-15T13:43:28Z</dcterms:modified>
</cp:coreProperties>
</file>