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22.87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1,'9'4,"2"6,3 1,9 3,0 3,0-1,0-3,-3-1,-2 3,1 3,-3 3,0 1,2-2,2-6,-3 1,-4 0,0 3,2-2,-2 0,-3 2,1-2,3-4,-1 1,-2 1,0 0,-1 0,2 3,-1 2,1-2,-1 0,-2 2,-3-2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0.28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1.09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2.47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1,'9'4,"6"6,10 9,8 6,4 7,-1 2,-3-5,-1 2,-4-5,-5-3,-8 0,3-5,-2-1,1 0,-3 2,1-2,1-4,-1-1,0-1,-2 1,-3 3,1 3,2 2,0 3,1 1,3 0,-1 2,-5-5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4.02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1 273,'4'-4,"6"-6,5-5,4 0,4 3,1-2,2-2,4 2,-3-1,-2 2,4 3,-4-1,2 2,2-3,-1 2,-1-2,0 1,-1 2,-5-1,-2 1,-4-3,0 2,1 1,2 3,3 3,-3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6.31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7.46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8.31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29.28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30.49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0,'0'5,"4"4,10 7,7 3,4 8,1-2,2 5,-1 0,0-4,-1 1,-1-4,0-1,-4 0,-2-5,1 0,0 1,-3 2,0-3,-3 0,0-3,-1 0,-4 3,1-3,-1 2,1-3,5 1,-2 2,2-1,-2-4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32.03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0 381,'5'0,"9"-9,2-6,3-1,7-3,-2-1,0-2,0 3,-4 1,-1-2,-1 4,2 0,2-2,1-2,0 3,-3-1,0 0,-1 2,2 4,0 4,-2-1,-1-3,-3-4,0 1,-2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24.59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1 248,'8'-4,"7"-6,10 0,4-4,6-3,1-3,-1 2,-3 4,-2 5,-2-1,-2 1,-1 2,-5-1,-1-4,-1 0,2 2,-2-1,-1 1,1 2,-2-1,-1 0,3 2,2 3,1 1,2 1,-3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38.90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55 125,'0'8,"0"8,0 4,0 4,4-3,6-5,1-8,-2-11,-1-9,-3-6,-3 4,0 8,2 6,6 2,4 1,5 0,4 0,-4-5,-3-7,-6-5,-3-6,-4-2,-2-3,-1 0,-5 3,-6 6,-5 6,-4 0,-3 2,-2 2,0 2,-1 2,0 1,5 5,5 6,6 6,5 4,2 2,7-2,7-4,5-5,5-5,-2-3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2.00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3.00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3.91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4.93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6.26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0,'5'0,"4"5,6 4,5 6,-2 4,1 4,1-3,1-1,-2 2,3 0,3 2,-4 0,0-3,0-1,-4 1,0 0,1-2,1-1,-2 2,0-3,-2 0,-1-3,-1-3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47.69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1 367,'8'-4,"4"-6,3-5,7-4,1-3,0-3,0 4,-3 1,-1-1,-4 0,-1 3,-1 1,0 3,2-1,3 3,3 3,-3-1,0-3,2 0,-4-1,1 2,-3-2,0 2,2 3,-2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55.29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0,'5'5,"5"0,1 5,2 3,5 5,2-1,-2 1,0 2,1-3,-2 0,0 1,1 2,2-3,-3 1,-4 0,0-2,2-4,-2 0,-3 3,2 2,2-1,3 1,-1 1,1-2,-3 0,0 2,-1 2,0-2,-1-1,-3-2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56.54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1 464,'0'-8,"4"-8,10-4,7 0,3-4,7-2,2-1,4-1,0 1,-3 1,-2 0,-3 1,-2 0,-1 5,-2 1,1 0,-1 2,0 1,0 3,1 4,-5-2,-5-2,-1 1,1 2,-2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34.61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0,'4'0,"2"4,3 6,6 5,3 5,3 2,-2 2,0 2,1-5,-3 4,0-4,1 0,2 0,-2 1,-5 0,0-2,-3-2,2 1,3 1,-1 2,1-3,-2-1,-3-3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35.84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0 284,'0'-4,"4"-2,2-3,3-1,5 2,0-2,2-4,2 0,3 3,-3 0,0-4,1-2,2-4,1 3,-3 0,-1 3,2 4,0 0,-2-3,-1 1,2 3,1 3,-3-1,-3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41.39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1,'0'4,"0"6,0 5,0 4,4 8,6-1,5 3,4 5,3-2,2 0,2 0,-5-1,0-7,-1-3,-3 0,-1 0,2 1,-3 0,0 1,-1 1,0-4,-2-1,-3-3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0:42.91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1 233,'0'-4,"4"-6,10-1,6-3,9-3,-1-3,-1 2,0 4,-2 0,0 3,0 2,-5 0,-1 1,0 1,1 3,-2-3,-1 0,1 2,2 0,1 3,-2-4,0 0,0 0,1 2,-2-3,-5-1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08.41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98 50,'-4'0,"-6"4,-1 6,-2 1,0 3,3 3,3 3,2 2,3 2,1 1,1 0,0 0,5-4,5-6,6-5,3-5,0-6,-5-9,-4-5,-3-6,-4-2,-2-2,-1-1,0-1,-1 1,0 1,-4 4,-1 1,-4 5,-4 5,-4 3,-3 4,2 6,4 7,5 5,4 5,7-1,8-3,6-6,5-3,3-4,2-2,1-1,1 0,-5-5,-7-6,-4-4,-6-5,-6 2,-9 3,-5 5,-6 3,2 0,-1 0,-1 1,-1 3,4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18.25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4T18:52:19.45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F1C4-110C-4774-87E3-631CE6801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DBB83-AA03-4E00-BDD4-6D6FA51D0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C30D-F27D-4D22-A3CD-E5FD2B64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38E02-2578-4F07-A4FC-BB39B953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D1C3-025D-4C4D-B759-7E426FB6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CF5E-77CA-41CA-87D5-97D188C7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3441A-A136-4C51-A0F7-CD057E0D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CC0B4-A017-411C-9B76-16AE280B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68D1A-E2C6-4CBA-B4A3-6E38783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867EF-1976-49FF-8E35-616C1754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1EB0B-DFAE-4F3A-BA83-DCE97C05F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4B3C8-33DC-41BB-B6BC-BBAD274A6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5747-DC18-4572-BBD2-23141005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F3A7-1C81-4862-953E-511B48C1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8F0A-9E3A-448B-974B-D91992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4F72-FB6B-4A11-9BE5-1E2890E9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0F10-A2E9-40D8-AB79-F1C8513D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837B-6E69-42F0-A16B-B3241F22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F01C-013A-40C1-B79A-72D23AFF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7CEF-E643-41A8-8D41-7D620A84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610C-F84C-45C3-9ACD-EBA760A0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6ED8-1E20-4428-BA7B-0CCE6D62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991C-DFAB-421D-987C-D2175A0D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60B89-DC4D-4B20-8D6C-FD6B804B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BF5F-6697-40AF-B087-A73B304B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5065-E28E-4EBE-8189-5A975D45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4C26-6A04-4916-B26B-530DE6A20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3570C-E242-4CBF-A007-A998D50CD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6FDBA-EFE3-464F-9D53-1E398B40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31A38-5F41-4351-8414-034F012A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76EBC-99EB-4827-AB0E-DA33CC16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F8B0-A2DC-41A0-942F-3EF866D8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8B9AD-E9DB-40C8-AAFF-F0C715AB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F78D7-7E3C-4283-B132-0625FEE96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9D4A2-6544-4949-9B54-8D3F97052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4B52A-BA77-40F3-8ABC-494F136EC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07F94-F2F4-4FC4-9C7E-FCB2FE00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1F22A-A650-46EC-B840-BFF80A2E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B09D1-A27F-459C-971F-9FA69B8B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2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104B-4932-4FCD-A0C3-727326AA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C3A39-5F98-4AD4-8B38-EF2EE414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2C319-8910-4695-8F59-73ABC93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580E-F64C-41F2-BD22-28D522C1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6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EBABF-0F5C-47D2-B2CD-52D6DB20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10346-1A24-4279-8E39-B478822F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DE92-4C7D-43E7-8AE3-049C5757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9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E495-6AF4-42DC-8218-6FEC0384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E1DB-9DAF-4184-B493-2FD77E63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9CD14-D6A6-423B-BA03-4AA98C4C3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ABD0-6458-4930-850D-BAE5B24C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EBA5E-1B70-4155-85CD-320EC4CD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7685C-59C5-4509-8A7B-A4EC8445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7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BE4-D04B-4E0A-915A-01B96726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097C-8857-4B99-AF51-83D499E91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CE534-B092-4C43-957C-FA37E591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EBC39-BA0C-4B0F-BDD3-9E78054D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E055D-C082-40D8-B7D2-E7D790E0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CF40C-3FD4-469B-8622-519CC89F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5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3C8BA-F40C-410E-883E-7E8048D5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F7EE5-86CD-4198-8194-A15F3684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66DCC-AB14-4D52-80C3-F970F68A1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2C1F-B7F9-4727-BFE5-5AAF7206363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A926-1EBB-434B-8B8C-6BC23E7BC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C3AE-8826-486D-8654-FC47F39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E954-0A37-4D75-9251-68F4497FB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6.png"/><Relationship Id="rId1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" Type="http://schemas.microsoft.com/office/2007/relationships/media" Target="../media/media3.m4a"/><Relationship Id="rId16" Type="http://schemas.openxmlformats.org/officeDocument/2006/relationships/customXml" Target="../ink/ink6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5.png"/><Relationship Id="rId3" Type="http://schemas.openxmlformats.org/officeDocument/2006/relationships/audio" Target="../media/media4.m4a"/><Relationship Id="rId21" Type="http://schemas.openxmlformats.org/officeDocument/2006/relationships/image" Target="../media/image16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29.png"/><Relationship Id="rId50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customXml" Target="../ink/ink10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2" Type="http://schemas.microsoft.com/office/2007/relationships/media" Target="../media/media4.m4a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customXml" Target="../ink/ink7.xml"/><Relationship Id="rId11" Type="http://schemas.openxmlformats.org/officeDocument/2006/relationships/image" Target="../media/image11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4.png"/><Relationship Id="rId40" Type="http://schemas.openxmlformats.org/officeDocument/2006/relationships/customXml" Target="../ink/ink24.xml"/><Relationship Id="rId45" Type="http://schemas.openxmlformats.org/officeDocument/2006/relationships/image" Target="../media/image28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0.png"/><Relationship Id="rId10" Type="http://schemas.openxmlformats.org/officeDocument/2006/relationships/customXml" Target="../ink/ink9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4" Type="http://schemas.openxmlformats.org/officeDocument/2006/relationships/customXml" Target="../ink/ink2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png"/><Relationship Id="rId30" Type="http://schemas.openxmlformats.org/officeDocument/2006/relationships/customXml" Target="../ink/ink19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8.xml"/><Relationship Id="rId8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A827-CC0A-4EF1-9628-2D33E184B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4DF17-BA6D-4693-A118-93765ED8C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translate shapes on a grid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AF2CE12-4493-46A0-B5D1-ECCFBA81C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"/>
    </mc:Choice>
    <mc:Fallback xmlns="">
      <p:transition spd="slow" advTm="5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 and plot co-ordinates in the first quadrant. This is a co-ordinate grid.  We use it to plot locations on the grid, 'points">
            <a:extLst>
              <a:ext uri="{FF2B5EF4-FFF2-40B4-BE49-F238E27FC236}">
                <a16:creationId xmlns:a16="http://schemas.microsoft.com/office/drawing/2014/main" id="{89C7D21F-BF55-4A82-9EE3-26F289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" y="442218"/>
            <a:ext cx="5568010" cy="5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6CFF5C9-8BDE-4B31-9F48-89F309D3C39B}"/>
              </a:ext>
            </a:extLst>
          </p:cNvPr>
          <p:cNvSpPr/>
          <p:nvPr/>
        </p:nvSpPr>
        <p:spPr>
          <a:xfrm>
            <a:off x="1304925" y="1133475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AE4E013-8BEE-46B8-8E68-43E1FEBBCBFF}"/>
              </a:ext>
            </a:extLst>
          </p:cNvPr>
          <p:cNvSpPr/>
          <p:nvPr/>
        </p:nvSpPr>
        <p:spPr>
          <a:xfrm>
            <a:off x="2290762" y="3078465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40FCA42-5237-4361-921A-388C7C4AF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6"/>
    </mc:Choice>
    <mc:Fallback xmlns="">
      <p:transition spd="slow" advTm="28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 and plot co-ordinates in the first quadrant. This is a co-ordinate grid.  We use it to plot locations on the grid, 'points">
            <a:extLst>
              <a:ext uri="{FF2B5EF4-FFF2-40B4-BE49-F238E27FC236}">
                <a16:creationId xmlns:a16="http://schemas.microsoft.com/office/drawing/2014/main" id="{89C7D21F-BF55-4A82-9EE3-26F289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" y="442218"/>
            <a:ext cx="5568010" cy="5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6CFF5C9-8BDE-4B31-9F48-89F309D3C39B}"/>
              </a:ext>
            </a:extLst>
          </p:cNvPr>
          <p:cNvSpPr/>
          <p:nvPr/>
        </p:nvSpPr>
        <p:spPr>
          <a:xfrm>
            <a:off x="1304925" y="1133475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AE4E013-8BEE-46B8-8E68-43E1FEBBCBFF}"/>
              </a:ext>
            </a:extLst>
          </p:cNvPr>
          <p:cNvSpPr/>
          <p:nvPr/>
        </p:nvSpPr>
        <p:spPr>
          <a:xfrm>
            <a:off x="2323893" y="3061723"/>
            <a:ext cx="1971675" cy="962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4426EC-504A-4738-9144-E0A89243BDBA}"/>
              </a:ext>
            </a:extLst>
          </p:cNvPr>
          <p:cNvSpPr/>
          <p:nvPr/>
        </p:nvSpPr>
        <p:spPr>
          <a:xfrm>
            <a:off x="6181727" y="845572"/>
            <a:ext cx="58723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Translate this triangle 2 squares right and 4 squares down.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EE42B0-A24C-4C77-A28F-C0C3F658B7AE}"/>
              </a:ext>
            </a:extLst>
          </p:cNvPr>
          <p:cNvGrpSpPr/>
          <p:nvPr/>
        </p:nvGrpSpPr>
        <p:grpSpPr>
          <a:xfrm>
            <a:off x="2174673" y="3949948"/>
            <a:ext cx="211680" cy="178200"/>
            <a:chOff x="2174673" y="3949948"/>
            <a:chExt cx="211680" cy="17820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27DD09-EBFD-49E5-86DA-53DF0221EA71}"/>
                    </a:ext>
                  </a:extLst>
                </p14:cNvPr>
                <p14:cNvContentPartPr/>
                <p14:nvPr/>
              </p14:nvContentPartPr>
              <p14:xfrm>
                <a:off x="2183673" y="3949948"/>
                <a:ext cx="167760" cy="178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27DD09-EBFD-49E5-86DA-53DF0221EA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7673" y="3734308"/>
                  <a:ext cx="2394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A3646F-6C09-4D94-8DB8-F69878A3644B}"/>
                    </a:ext>
                  </a:extLst>
                </p14:cNvPr>
                <p14:cNvContentPartPr/>
                <p14:nvPr/>
              </p14:nvContentPartPr>
              <p14:xfrm>
                <a:off x="2174673" y="4029508"/>
                <a:ext cx="211680" cy="89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A3646F-6C09-4D94-8DB8-F69878A364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9033" y="3813868"/>
                  <a:ext cx="28332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964CB8-962F-4AA6-8B93-E80B364425E0}"/>
              </a:ext>
            </a:extLst>
          </p:cNvPr>
          <p:cNvGrpSpPr/>
          <p:nvPr/>
        </p:nvGrpSpPr>
        <p:grpSpPr>
          <a:xfrm>
            <a:off x="2236953" y="2982628"/>
            <a:ext cx="147600" cy="159840"/>
            <a:chOff x="2236953" y="2982628"/>
            <a:chExt cx="147600" cy="15984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736CF1-F866-4DF0-A189-F1F80528AE09}"/>
                    </a:ext>
                  </a:extLst>
                </p14:cNvPr>
                <p14:cNvContentPartPr/>
                <p14:nvPr/>
              </p14:nvContentPartPr>
              <p14:xfrm>
                <a:off x="2263233" y="2982628"/>
                <a:ext cx="121320" cy="153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736CF1-F866-4DF0-A189-F1F80528AE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27593" y="2766628"/>
                  <a:ext cx="1929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AE5E72-7A72-49E9-B99D-18F208E8CF12}"/>
                    </a:ext>
                  </a:extLst>
                </p14:cNvPr>
                <p14:cNvContentPartPr/>
                <p14:nvPr/>
              </p14:nvContentPartPr>
              <p14:xfrm>
                <a:off x="2236953" y="3040228"/>
                <a:ext cx="137880" cy="10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AE5E72-7A72-49E9-B99D-18F208E8CF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0953" y="2824588"/>
                  <a:ext cx="20952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B82208-94FD-489F-9C47-5283BDD01BD9}"/>
              </a:ext>
            </a:extLst>
          </p:cNvPr>
          <p:cNvGrpSpPr/>
          <p:nvPr/>
        </p:nvGrpSpPr>
        <p:grpSpPr>
          <a:xfrm>
            <a:off x="4189953" y="3985588"/>
            <a:ext cx="182160" cy="189000"/>
            <a:chOff x="4189953" y="3985588"/>
            <a:chExt cx="182160" cy="18900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07AB58-16D1-46E2-8AF2-26D2A0D6CD39}"/>
                    </a:ext>
                  </a:extLst>
                </p14:cNvPr>
                <p14:cNvContentPartPr/>
                <p14:nvPr/>
              </p14:nvContentPartPr>
              <p14:xfrm>
                <a:off x="4243233" y="3985588"/>
                <a:ext cx="112680" cy="18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07AB58-16D1-46E2-8AF2-26D2A0D6CD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7593" y="3769948"/>
                  <a:ext cx="1843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1D179C-8430-41F9-9294-7EA33281AC4D}"/>
                    </a:ext>
                  </a:extLst>
                </p14:cNvPr>
                <p14:cNvContentPartPr/>
                <p14:nvPr/>
              </p14:nvContentPartPr>
              <p14:xfrm>
                <a:off x="4189953" y="4061908"/>
                <a:ext cx="182160" cy="83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1D179C-8430-41F9-9294-7EA33281AC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54313" y="3845908"/>
                  <a:ext cx="253800" cy="51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19561A6-24D1-420B-9625-BFD3034A66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3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10"/>
    </mc:Choice>
    <mc:Fallback xmlns="">
      <p:transition spd="slow" advTm="73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</p:bldLst>
  </p:timing>
  <p:extLst>
    <p:ext uri="{3A86A75C-4F4B-4683-9AE1-C65F6400EC91}">
      <p14:laserTraceLst xmlns:p14="http://schemas.microsoft.com/office/powerpoint/2010/main">
        <p14:tracePtLst>
          <p14:tracePt t="10378" x="3663950" y="6305550"/>
          <p14:tracePt t="10904" x="2616200" y="6492875"/>
          <p14:tracePt t="10913" x="2387600" y="6016625"/>
          <p14:tracePt t="10923" x="2141538" y="5532438"/>
          <p14:tracePt t="10936" x="1878013" y="4946650"/>
          <p14:tracePt t="10944" x="1673225" y="4478338"/>
          <p14:tracePt t="10954" x="1503363" y="4087813"/>
          <p14:tracePt t="10967" x="1343025" y="3679825"/>
          <p14:tracePt t="10974" x="1206500" y="3271838"/>
          <p14:tracePt t="10986" x="1069975" y="2838450"/>
          <p14:tracePt t="10995" x="985838" y="2574925"/>
          <p14:tracePt t="11005" x="935038" y="2397125"/>
          <p14:tracePt t="11017" x="884238" y="2268538"/>
          <p14:tracePt t="11025" x="866775" y="2166938"/>
          <p14:tracePt t="11036" x="823913" y="2047875"/>
          <p14:tracePt t="11046" x="806450" y="1938338"/>
          <p14:tracePt t="11056" x="798513" y="1878013"/>
          <p14:tracePt t="11068" x="790575" y="1844675"/>
          <p14:tracePt t="11076" x="790575" y="1819275"/>
          <p14:tracePt t="11270" x="790575" y="1793875"/>
          <p14:tracePt t="11281" x="790575" y="1766888"/>
          <p14:tracePt t="11290" x="815975" y="1716088"/>
          <p14:tracePt t="11304" x="858838" y="1649413"/>
          <p14:tracePt t="11311" x="892175" y="1571625"/>
          <p14:tracePt t="11322" x="925513" y="1512888"/>
          <p14:tracePt t="11335" x="950913" y="1444625"/>
          <p14:tracePt t="11341" x="985838" y="1401763"/>
          <p14:tracePt t="11353" x="1011238" y="1350963"/>
          <p14:tracePt t="11362" x="1044575" y="1308100"/>
          <p14:tracePt t="11372" x="1062038" y="1274763"/>
          <p14:tracePt t="11384" x="1069975" y="1266825"/>
          <p14:tracePt t="11392" x="1087438" y="1241425"/>
          <p14:tracePt t="11403" x="1095375" y="1223963"/>
          <p14:tracePt t="11413" x="1112838" y="1206500"/>
          <p14:tracePt t="11423" x="1130300" y="1189038"/>
          <p14:tracePt t="11435" x="1138238" y="1181100"/>
          <p14:tracePt t="11443" x="1147763" y="1163638"/>
          <p14:tracePt t="11453" x="1155700" y="1147763"/>
          <p14:tracePt t="11465" x="1163638" y="1147763"/>
          <p14:tracePt t="11473" x="1173163" y="1138238"/>
          <p14:tracePt t="11485" x="1181100" y="1122363"/>
          <p14:tracePt t="11495" x="1189038" y="1112838"/>
          <p14:tracePt t="11505" x="1206500" y="1104900"/>
          <p14:tracePt t="11518" x="1214438" y="1087438"/>
          <p14:tracePt t="11525" x="1214438" y="1079500"/>
          <p14:tracePt t="11536" x="1231900" y="1069975"/>
          <p14:tracePt t="11545" x="1239838" y="1062038"/>
          <p14:tracePt t="11555" x="1239838" y="1054100"/>
          <p14:tracePt t="11569" x="1249363" y="1054100"/>
          <p14:tracePt t="11588" x="1257300" y="1054100"/>
          <p14:tracePt t="11596" x="1257300" y="1044575"/>
          <p14:tracePt t="11637" x="1265238" y="1044575"/>
          <p14:tracePt t="11667" x="1274763" y="1044575"/>
          <p14:tracePt t="11688" x="1282700" y="1044575"/>
          <p14:tracePt t="11729" x="1282700" y="1054100"/>
          <p14:tracePt t="11739" x="1290638" y="1054100"/>
          <p14:tracePt t="11750" x="1290638" y="1062038"/>
          <p14:tracePt t="11790" x="1300163" y="1062038"/>
          <p14:tracePt t="11802" x="1300163" y="1069975"/>
          <p14:tracePt t="11841" x="1300163" y="1079500"/>
          <p14:tracePt t="11884" x="1300163" y="1087438"/>
          <p14:tracePt t="11954" x="1300163" y="1096963"/>
          <p14:tracePt t="11994" x="1300163" y="1104900"/>
          <p14:tracePt t="12065" x="1308100" y="1104900"/>
          <p14:tracePt t="12075" x="1308100" y="1112838"/>
          <p14:tracePt t="12116" x="1308100" y="1122363"/>
          <p14:tracePt t="12168" x="1308100" y="1130300"/>
          <p14:tracePt t="14561" x="1317625" y="1130300"/>
          <p14:tracePt t="14592" x="1333500" y="1130300"/>
          <p14:tracePt t="14613" x="1350963" y="1130300"/>
          <p14:tracePt t="14633" x="1368425" y="1130300"/>
          <p14:tracePt t="14644" x="1376363" y="1130300"/>
          <p14:tracePt t="14666" x="1384300" y="1130300"/>
          <p14:tracePt t="14674" x="1393825" y="1130300"/>
          <p14:tracePt t="14687" x="1401763" y="1130300"/>
          <p14:tracePt t="14695" x="1409700" y="1130300"/>
          <p14:tracePt t="14704" x="1419225" y="1130300"/>
          <p14:tracePt t="14725" x="1427163" y="1130300"/>
          <p14:tracePt t="14747" x="1435100" y="1130300"/>
          <p14:tracePt t="14755" x="1435100" y="1138238"/>
          <p14:tracePt t="14767" x="1444625" y="1138238"/>
          <p14:tracePt t="14788" x="1452563" y="1138238"/>
          <p14:tracePt t="14800" x="1462088" y="1147763"/>
          <p14:tracePt t="14827" x="1470025" y="1147763"/>
          <p14:tracePt t="14837" x="1477963" y="1155700"/>
          <p14:tracePt t="14869" x="1487488" y="1155700"/>
          <p14:tracePt t="14888" x="1495425" y="1155700"/>
          <p14:tracePt t="14908" x="1503363" y="1155700"/>
          <p14:tracePt t="14929" x="1503363" y="1163638"/>
          <p14:tracePt t="14949" x="1503363" y="1173163"/>
          <p14:tracePt t="14959" x="1512888" y="1173163"/>
          <p14:tracePt t="14990" x="1520825" y="1181100"/>
          <p14:tracePt t="15001" x="1520825" y="1189038"/>
          <p14:tracePt t="15030" x="1528763" y="1198563"/>
          <p14:tracePt t="15052" x="1528763" y="1206500"/>
          <p14:tracePt t="15061" x="1538288" y="1216025"/>
          <p14:tracePt t="15091" x="1546225" y="1216025"/>
          <p14:tracePt t="15103" x="1546225" y="1223963"/>
          <p14:tracePt t="15112" x="1546225" y="1231900"/>
          <p14:tracePt t="15142" x="1546225" y="1241425"/>
          <p14:tracePt t="15185" x="1546225" y="1249363"/>
          <p14:tracePt t="15194" x="1554163" y="1249363"/>
          <p14:tracePt t="15316" x="1554163" y="1257300"/>
          <p14:tracePt t="15357" x="1554163" y="1266825"/>
          <p14:tracePt t="15377" x="1554163" y="1274763"/>
          <p14:tracePt t="15408" x="1554163" y="1282700"/>
          <p14:tracePt t="15419" x="1554163" y="1292225"/>
          <p14:tracePt t="15429" x="1554163" y="1300163"/>
          <p14:tracePt t="15459" x="1554163" y="1308100"/>
          <p14:tracePt t="15480" x="1554163" y="1317625"/>
          <p14:tracePt t="15571" x="1554163" y="1325563"/>
          <p14:tracePt t="18954" x="1554163" y="1308100"/>
          <p14:tracePt t="18965" x="1554163" y="1300163"/>
          <p14:tracePt t="18974" x="1554163" y="1292225"/>
          <p14:tracePt t="18985" x="1563688" y="1274763"/>
          <p14:tracePt t="18995" x="1563688" y="1266825"/>
          <p14:tracePt t="19005" x="1563688" y="1257300"/>
          <p14:tracePt t="19016" x="1571625" y="1241425"/>
          <p14:tracePt t="19025" x="1571625" y="1231900"/>
          <p14:tracePt t="19047" x="1579563" y="1223963"/>
          <p14:tracePt t="19056" x="1589088" y="1223963"/>
          <p14:tracePt t="19067" x="1589088" y="1216025"/>
          <p14:tracePt t="19076" x="1597025" y="1206500"/>
          <p14:tracePt t="19098" x="1606550" y="1206500"/>
          <p14:tracePt t="19107" x="1614488" y="1198563"/>
          <p14:tracePt t="19118" x="1614488" y="1189038"/>
          <p14:tracePt t="19138" x="1622425" y="1189038"/>
          <p14:tracePt t="19149" x="1631950" y="1189038"/>
          <p14:tracePt t="19158" x="1639888" y="1181100"/>
          <p14:tracePt t="19182" x="1639888" y="1173163"/>
          <p14:tracePt t="19188" x="1647825" y="1173163"/>
          <p14:tracePt t="19209" x="1647825" y="1163638"/>
          <p14:tracePt t="19219" x="1657350" y="1163638"/>
          <p14:tracePt t="19251" x="1665288" y="1163638"/>
          <p14:tracePt t="19260" x="1673225" y="1163638"/>
          <p14:tracePt t="19281" x="1682750" y="1163638"/>
          <p14:tracePt t="19290" x="1682750" y="1155700"/>
          <p14:tracePt t="19311" x="1690688" y="1155700"/>
          <p14:tracePt t="19342" x="1698625" y="1155700"/>
          <p14:tracePt t="19372" x="1708150" y="1155700"/>
          <p14:tracePt t="19392" x="1716088" y="1155700"/>
          <p14:tracePt t="19414" x="1724025" y="1155700"/>
          <p14:tracePt t="19454" x="1733550" y="1155700"/>
          <p14:tracePt t="19474" x="1741488" y="1155700"/>
          <p14:tracePt t="19495" x="1749425" y="1155700"/>
          <p14:tracePt t="19505" x="1758950" y="1155700"/>
          <p14:tracePt t="19515" x="1766888" y="1155700"/>
          <p14:tracePt t="19556" x="1776413" y="1155700"/>
          <p14:tracePt t="19576" x="1784350" y="1155700"/>
          <p14:tracePt t="19668" x="1792288" y="1155700"/>
          <p14:tracePt t="19730" x="1801813" y="1155700"/>
          <p14:tracePt t="20106" x="1817688" y="1155700"/>
          <p14:tracePt t="20117" x="1843088" y="1155700"/>
          <p14:tracePt t="20127" x="1878013" y="1138238"/>
          <p14:tracePt t="20136" x="1920875" y="1130300"/>
          <p14:tracePt t="20149" x="1971675" y="1122363"/>
          <p14:tracePt t="20157" x="1997075" y="1122363"/>
          <p14:tracePt t="20169" x="2047875" y="1112838"/>
          <p14:tracePt t="20178" x="2065338" y="1112838"/>
          <p14:tracePt t="20187" x="2090738" y="1112838"/>
          <p14:tracePt t="20200" x="2116138" y="1112838"/>
          <p14:tracePt t="20209" x="2124075" y="1112838"/>
          <p14:tracePt t="20219" x="2141538" y="1112838"/>
          <p14:tracePt t="20232" x="2149475" y="1112838"/>
          <p14:tracePt t="20238" x="2166938" y="1112838"/>
          <p14:tracePt t="20250" x="2174875" y="1112838"/>
          <p14:tracePt t="20259" x="2182813" y="1112838"/>
          <p14:tracePt t="20269" x="2192338" y="1112838"/>
          <p14:tracePt t="20281" x="2200275" y="1112838"/>
          <p14:tracePt t="20289" x="2208213" y="1112838"/>
          <p14:tracePt t="20301" x="2225675" y="1112838"/>
          <p14:tracePt t="20319" x="2243138" y="1112838"/>
          <p14:tracePt t="20331" x="2251075" y="1112838"/>
          <p14:tracePt t="20352" x="2260600" y="1112838"/>
          <p14:tracePt t="20370" x="2268538" y="1112838"/>
          <p14:tracePt t="20401" x="2276475" y="1112838"/>
          <p14:tracePt t="20443" x="2286000" y="1112838"/>
          <p14:tracePt t="20483" x="2293938" y="1112838"/>
          <p14:tracePt t="20524" x="2301875" y="1112838"/>
          <p14:tracePt t="20544" x="2311400" y="1112838"/>
          <p14:tracePt t="20585" x="2311400" y="1122363"/>
          <p14:tracePt t="20605" x="2319338" y="1122363"/>
          <p14:tracePt t="20666" x="2327275" y="1122363"/>
          <p14:tracePt t="22745" x="2327275" y="1130300"/>
          <p14:tracePt t="22755" x="2327275" y="1155700"/>
          <p14:tracePt t="22767" x="2327275" y="1181100"/>
          <p14:tracePt t="22776" x="2327275" y="1198563"/>
          <p14:tracePt t="22786" x="2327275" y="1223963"/>
          <p14:tracePt t="22798" x="2327275" y="1249363"/>
          <p14:tracePt t="22806" x="2327275" y="1266825"/>
          <p14:tracePt t="22817" x="2327275" y="1292225"/>
          <p14:tracePt t="22831" x="2327275" y="1317625"/>
          <p14:tracePt t="22837" x="2327275" y="1325563"/>
          <p14:tracePt t="22851" x="2327275" y="1343025"/>
          <p14:tracePt t="22857" x="2327275" y="1350963"/>
          <p14:tracePt t="22880" x="2327275" y="1368425"/>
          <p14:tracePt t="22888" x="2327275" y="1376363"/>
          <p14:tracePt t="22900" x="2327275" y="1385888"/>
          <p14:tracePt t="22908" x="2327275" y="1393825"/>
          <p14:tracePt t="22919" x="2327275" y="1411288"/>
          <p14:tracePt t="22930" x="2336800" y="1427163"/>
          <p14:tracePt t="22939" x="2336800" y="1436688"/>
          <p14:tracePt t="22950" x="2336800" y="1452563"/>
          <p14:tracePt t="22960" x="2336800" y="1470025"/>
          <p14:tracePt t="22980" x="2336800" y="1477963"/>
          <p14:tracePt t="22990" x="2336800" y="1487488"/>
          <p14:tracePt t="23001" x="2336800" y="1495425"/>
          <p14:tracePt t="23033" x="2336800" y="1504950"/>
          <p14:tracePt t="23051" x="2336800" y="1512888"/>
          <p14:tracePt t="23072" x="2336800" y="1520825"/>
          <p14:tracePt t="23084" x="2336800" y="1530350"/>
          <p14:tracePt t="23102" x="2336800" y="1538288"/>
          <p14:tracePt t="23113" x="2336800" y="1546225"/>
          <p14:tracePt t="23122" x="2344738" y="1555750"/>
          <p14:tracePt t="23133" x="2344738" y="1563688"/>
          <p14:tracePt t="23143" x="2344738" y="1581150"/>
          <p14:tracePt t="23166" x="2344738" y="1589088"/>
          <p14:tracePt t="23184" x="2344738" y="1597025"/>
          <p14:tracePt t="23196" x="2344738" y="1606550"/>
          <p14:tracePt t="23234" x="2344738" y="1614488"/>
          <p14:tracePt t="23561" x="2344738" y="1622425"/>
          <p14:tracePt t="23571" x="2344738" y="1649413"/>
          <p14:tracePt t="23583" x="2344738" y="1674813"/>
          <p14:tracePt t="23591" x="2344738" y="1716088"/>
          <p14:tracePt t="23602" x="2344738" y="1758950"/>
          <p14:tracePt t="23613" x="2344738" y="1793875"/>
          <p14:tracePt t="23622" x="2344738" y="1809750"/>
          <p14:tracePt t="23635" x="2344738" y="1835150"/>
          <p14:tracePt t="23642" x="2344738" y="1852613"/>
          <p14:tracePt t="23664" x="2344738" y="1870075"/>
          <p14:tracePt t="23673" x="2344738" y="1878013"/>
          <p14:tracePt t="23684" x="2344738" y="1885950"/>
          <p14:tracePt t="23695" x="2344738" y="1895475"/>
          <p14:tracePt t="23704" x="2344738" y="1903413"/>
          <p14:tracePt t="23724" x="2344738" y="1911350"/>
          <p14:tracePt t="23734" x="2344738" y="1928813"/>
          <p14:tracePt t="23754" x="2344738" y="1938338"/>
          <p14:tracePt t="23767" x="2344738" y="1946275"/>
          <p14:tracePt t="23774" x="2344738" y="1954213"/>
          <p14:tracePt t="23785" x="2344738" y="1971675"/>
          <p14:tracePt t="23805" x="2344738" y="1989138"/>
          <p14:tracePt t="23817" x="2344738" y="1997075"/>
          <p14:tracePt t="23826" x="2344738" y="2005013"/>
          <p14:tracePt t="23836" x="2344738" y="2022475"/>
          <p14:tracePt t="23856" x="2344738" y="2039938"/>
          <p14:tracePt t="23867" x="2344738" y="2047875"/>
          <p14:tracePt t="23894" x="2344738" y="2065338"/>
          <p14:tracePt t="23902" x="2344738" y="2073275"/>
          <p14:tracePt t="23907" x="2344738" y="2082800"/>
          <p14:tracePt t="23929" x="2344738" y="2090738"/>
          <p14:tracePt t="23938" x="2344738" y="2098675"/>
          <p14:tracePt t="23989" x="2344738" y="2108200"/>
          <p14:tracePt t="24019" x="2344738" y="2116138"/>
          <p14:tracePt t="24428" x="2344738" y="2133600"/>
          <p14:tracePt t="24437" x="2344738" y="2159000"/>
          <p14:tracePt t="24448" x="2344738" y="2200275"/>
          <p14:tracePt t="24457" x="2344738" y="2243138"/>
          <p14:tracePt t="24468" x="2344738" y="2293938"/>
          <p14:tracePt t="24481" x="2344738" y="2328863"/>
          <p14:tracePt t="24488" x="2344738" y="2354263"/>
          <p14:tracePt t="24501" x="2344738" y="2397125"/>
          <p14:tracePt t="24509" x="2344738" y="2422525"/>
          <p14:tracePt t="24519" x="2344738" y="2438400"/>
          <p14:tracePt t="24531" x="2344738" y="2455863"/>
          <p14:tracePt t="24539" x="2344738" y="2463800"/>
          <p14:tracePt t="24550" x="2344738" y="2473325"/>
          <p14:tracePt t="24561" x="2344738" y="2481263"/>
          <p14:tracePt t="24569" x="2344738" y="2489200"/>
          <p14:tracePt t="24590" x="2344738" y="2498725"/>
          <p14:tracePt t="24612" x="2344738" y="2506663"/>
          <p14:tracePt t="24651" x="2344738" y="2516188"/>
          <p14:tracePt t="24681" x="2344738" y="2524125"/>
          <p14:tracePt t="24734" x="2344738" y="2532063"/>
          <p14:tracePt t="24746" x="2344738" y="2541588"/>
          <p14:tracePt t="24753" x="2344738" y="2549525"/>
          <p14:tracePt t="24783" x="2344738" y="2557463"/>
          <p14:tracePt t="24804" x="2344738" y="2566988"/>
          <p14:tracePt t="24885" x="2344738" y="2574925"/>
          <p14:tracePt t="25181" x="2344738" y="2600325"/>
          <p14:tracePt t="25191" x="2344738" y="2617788"/>
          <p14:tracePt t="25201" x="2344738" y="2660650"/>
          <p14:tracePt t="25213" x="2344738" y="2701925"/>
          <p14:tracePt t="25221" x="2344738" y="2762250"/>
          <p14:tracePt t="25233" x="2344738" y="2795588"/>
          <p14:tracePt t="25242" x="2344738" y="2830513"/>
          <p14:tracePt t="25252" x="2344738" y="2881313"/>
          <p14:tracePt t="25265" x="2344738" y="2922588"/>
          <p14:tracePt t="25273" x="2344738" y="2982913"/>
          <p14:tracePt t="25284" x="2336800" y="3016250"/>
          <p14:tracePt t="25296" x="2336800" y="3033713"/>
          <p14:tracePt t="25303" x="2336800" y="3059113"/>
          <p14:tracePt t="25315" x="2336800" y="3067050"/>
          <p14:tracePt t="25323" x="2336800" y="3076575"/>
          <p14:tracePt t="25334" x="2336800" y="3101975"/>
          <p14:tracePt t="25346" x="2336800" y="3109913"/>
          <p14:tracePt t="25366" x="2336800" y="3127375"/>
          <p14:tracePt t="25385" x="2336800" y="3135313"/>
          <p14:tracePt t="25456" x="2336800" y="3144838"/>
          <p14:tracePt t="25661" x="2327275" y="3144838"/>
          <p14:tracePt t="25701" x="2327275" y="3135313"/>
          <p14:tracePt t="25714" x="2327275" y="3127375"/>
          <p14:tracePt t="25752" x="2327275" y="3119438"/>
          <p14:tracePt t="30450" x="2336800" y="3127375"/>
          <p14:tracePt t="30460" x="2344738" y="3135313"/>
          <p14:tracePt t="30470" x="2352675" y="3144838"/>
          <p14:tracePt t="30482" x="2370138" y="3152775"/>
          <p14:tracePt t="30491" x="2387600" y="3160713"/>
          <p14:tracePt t="30501" x="2395538" y="3178175"/>
          <p14:tracePt t="30512" x="2413000" y="3186113"/>
          <p14:tracePt t="30521" x="2420938" y="3195638"/>
          <p14:tracePt t="30531" x="2430463" y="3203575"/>
          <p14:tracePt t="30544" x="2446338" y="3211513"/>
          <p14:tracePt t="30551" x="2463800" y="3228975"/>
          <p14:tracePt t="30564" x="2463800" y="3238500"/>
          <p14:tracePt t="30572" x="2481263" y="3238500"/>
          <p14:tracePt t="30582" x="2497138" y="3254375"/>
          <p14:tracePt t="30595" x="2497138" y="3263900"/>
          <p14:tracePt t="30602" x="2514600" y="3279775"/>
          <p14:tracePt t="30614" x="2532063" y="3279775"/>
          <p14:tracePt t="30622" x="2540000" y="3297238"/>
          <p14:tracePt t="30634" x="2549525" y="3305175"/>
          <p14:tracePt t="30645" x="2565400" y="3314700"/>
          <p14:tracePt t="30653" x="2574925" y="3322638"/>
          <p14:tracePt t="30664" x="2582863" y="3330575"/>
          <p14:tracePt t="30677" x="2590800" y="3340100"/>
          <p14:tracePt t="30684" x="2600325" y="3348038"/>
          <p14:tracePt t="30705" x="2616200" y="3365500"/>
          <p14:tracePt t="30716" x="2625725" y="3373438"/>
          <p14:tracePt t="30735" x="2633663" y="3373438"/>
          <p14:tracePt t="30747" x="2641600" y="3382963"/>
          <p14:tracePt t="30755" x="2651125" y="3390900"/>
          <p14:tracePt t="30766" x="2651125" y="3398838"/>
          <p14:tracePt t="30778" x="2659063" y="3398838"/>
          <p14:tracePt t="30798" x="2668588" y="3398838"/>
          <p14:tracePt t="30817" x="2668588" y="3408363"/>
          <p14:tracePt t="30847" x="2676525" y="3408363"/>
          <p14:tracePt t="30888" x="2676525" y="3416300"/>
          <p14:tracePt t="35291" x="2676525" y="3408363"/>
          <p14:tracePt t="35301" x="2659063" y="3382963"/>
          <p14:tracePt t="35312" x="2651125" y="3365500"/>
          <p14:tracePt t="35321" x="2633663" y="3314700"/>
          <p14:tracePt t="35331" x="2600325" y="3254375"/>
          <p14:tracePt t="35343" x="2565400" y="3195638"/>
          <p14:tracePt t="35352" x="2524125" y="3109913"/>
          <p14:tracePt t="35364" x="2489200" y="3051175"/>
          <p14:tracePt t="35372" x="2463800" y="2990850"/>
          <p14:tracePt t="35382" x="2413000" y="2897188"/>
          <p14:tracePt t="35393" x="2370138" y="2838450"/>
          <p14:tracePt t="35403" x="2344738" y="2795588"/>
          <p14:tracePt t="35413" x="2301875" y="2744788"/>
          <p14:tracePt t="35426" x="2260600" y="2686050"/>
          <p14:tracePt t="35433" x="2225675" y="2643188"/>
          <p14:tracePt t="35447" x="2182813" y="2582863"/>
          <p14:tracePt t="35453" x="2157413" y="2541588"/>
          <p14:tracePt t="35464" x="2098675" y="2481263"/>
          <p14:tracePt t="35476" x="2073275" y="2430463"/>
          <p14:tracePt t="35484" x="2030413" y="2379663"/>
          <p14:tracePt t="35496" x="1997075" y="2328863"/>
          <p14:tracePt t="35505" x="1971675" y="2268538"/>
          <p14:tracePt t="35514" x="1936750" y="2217738"/>
          <p14:tracePt t="35526" x="1911350" y="2166938"/>
          <p14:tracePt t="35535" x="1885950" y="2141538"/>
          <p14:tracePt t="35545" x="1868488" y="2108200"/>
          <p14:tracePt t="35557" x="1843088" y="2082800"/>
          <p14:tracePt t="35566" x="1835150" y="2065338"/>
          <p14:tracePt t="35578" x="1809750" y="2047875"/>
          <p14:tracePt t="35586" x="1792288" y="2039938"/>
          <p14:tracePt t="35596" x="1784350" y="2022475"/>
          <p14:tracePt t="35610" x="1758950" y="2005013"/>
          <p14:tracePt t="35616" x="1741488" y="1989138"/>
          <p14:tracePt t="35629" x="1716088" y="1971675"/>
          <p14:tracePt t="35637" x="1708150" y="1971675"/>
          <p14:tracePt t="35647" x="1682750" y="1963738"/>
          <p14:tracePt t="35661" x="1665288" y="1954213"/>
          <p14:tracePt t="35667" x="1639888" y="1938338"/>
          <p14:tracePt t="35679" x="1606550" y="1928813"/>
          <p14:tracePt t="35688" x="1589088" y="1920875"/>
          <p14:tracePt t="35698" x="1554163" y="1911350"/>
          <p14:tracePt t="35710" x="1538288" y="1903413"/>
          <p14:tracePt t="35718" x="1512888" y="1895475"/>
          <p14:tracePt t="35729" x="1495425" y="1895475"/>
          <p14:tracePt t="35739" x="1477963" y="1885950"/>
          <p14:tracePt t="35749" x="1462088" y="1885950"/>
          <p14:tracePt t="35762" x="1452563" y="1885950"/>
          <p14:tracePt t="35769" x="1444625" y="1885950"/>
          <p14:tracePt t="35779" x="1435100" y="1885950"/>
          <p14:tracePt t="35800" x="1427163" y="1885950"/>
          <p14:tracePt t="35812" x="1419225" y="1885950"/>
          <p14:tracePt t="35830" x="1409700" y="1885950"/>
          <p14:tracePt t="35842" x="1401763" y="1885950"/>
          <p14:tracePt t="35862" x="1393825" y="1885950"/>
          <p14:tracePt t="35882" x="1384300" y="1885950"/>
          <p14:tracePt t="35894" x="1376363" y="1903413"/>
          <p14:tracePt t="35902" x="1368425" y="1911350"/>
          <p14:tracePt t="35913" x="1368425" y="1928813"/>
          <p14:tracePt t="35926" x="1358900" y="1938338"/>
          <p14:tracePt t="35932" x="1350963" y="1946275"/>
          <p14:tracePt t="35944" x="1343025" y="1954213"/>
          <p14:tracePt t="35953" x="1343025" y="1963738"/>
          <p14:tracePt t="35965" x="1343025" y="1971675"/>
          <p14:tracePt t="35976" x="1333500" y="1971675"/>
          <p14:tracePt t="35983" x="1325563" y="1979613"/>
          <p14:tracePt t="35996" x="1325563" y="1989138"/>
          <p14:tracePt t="36028" x="1317625" y="1997075"/>
          <p14:tracePt t="36065" x="1317625" y="2005013"/>
          <p14:tracePt t="36095" x="1317625" y="2014538"/>
          <p14:tracePt t="36126" x="1317625" y="2022475"/>
          <p14:tracePt t="36136" x="1317625" y="2030413"/>
          <p14:tracePt t="36159" x="1317625" y="2039938"/>
          <p14:tracePt t="36167" x="1317625" y="2047875"/>
          <p14:tracePt t="36187" x="1317625" y="2055813"/>
          <p14:tracePt t="36218" x="1317625" y="2065338"/>
          <p14:tracePt t="36248" x="1317625" y="2073275"/>
          <p14:tracePt t="36301" x="1317625" y="2082800"/>
          <p14:tracePt t="36340" x="1317625" y="2090738"/>
          <p14:tracePt t="36525" x="1317625" y="2098675"/>
          <p14:tracePt t="38990" x="1317625" y="2090738"/>
          <p14:tracePt t="39000" x="1317625" y="2082800"/>
          <p14:tracePt t="39011" x="1325563" y="2082800"/>
          <p14:tracePt t="39021" x="1333500" y="2073275"/>
          <p14:tracePt t="39030" x="1333500" y="2065338"/>
          <p14:tracePt t="39042" x="1350963" y="2055813"/>
          <p14:tracePt t="39051" x="1358900" y="2047875"/>
          <p14:tracePt t="39061" x="1368425" y="2039938"/>
          <p14:tracePt t="39074" x="1384300" y="2022475"/>
          <p14:tracePt t="39082" x="1401763" y="2022475"/>
          <p14:tracePt t="39096" x="1419225" y="2005013"/>
          <p14:tracePt t="39102" x="1435100" y="1997075"/>
          <p14:tracePt t="39113" x="1452563" y="1989138"/>
          <p14:tracePt t="39125" x="1470025" y="1971675"/>
          <p14:tracePt t="39133" x="1470025" y="1963738"/>
          <p14:tracePt t="39145" x="1487488" y="1963738"/>
          <p14:tracePt t="39153" x="1503363" y="1954213"/>
          <p14:tracePt t="39164" x="1503363" y="1946275"/>
          <p14:tracePt t="39175" x="1520825" y="1938338"/>
          <p14:tracePt t="39184" x="1538288" y="1938338"/>
          <p14:tracePt t="39204" x="1554163" y="1938338"/>
          <p14:tracePt t="39214" x="1554163" y="1928813"/>
          <p14:tracePt t="39228" x="1571625" y="1928813"/>
          <p14:tracePt t="39234" x="1579563" y="1920875"/>
          <p14:tracePt t="39245" x="1589088" y="1920875"/>
          <p14:tracePt t="39259" x="1606550" y="1920875"/>
          <p14:tracePt t="39265" x="1614488" y="1920875"/>
          <p14:tracePt t="39277" x="1622425" y="1920875"/>
          <p14:tracePt t="39286" x="1631950" y="1920875"/>
          <p14:tracePt t="39307" x="1639888" y="1920875"/>
          <p14:tracePt t="39316" x="1647825" y="1920875"/>
          <p14:tracePt t="39327" x="1657350" y="1920875"/>
          <p14:tracePt t="39337" x="1665288" y="1920875"/>
          <p14:tracePt t="39347" x="1673225" y="1920875"/>
          <p14:tracePt t="39359" x="1682750" y="1920875"/>
          <p14:tracePt t="39378" x="1690688" y="1928813"/>
          <p14:tracePt t="39397" x="1698625" y="1928813"/>
          <p14:tracePt t="39417" x="1708150" y="1938338"/>
          <p14:tracePt t="39428" x="1716088" y="1938338"/>
          <p14:tracePt t="39441" x="1724025" y="1938338"/>
          <p14:tracePt t="39448" x="1724025" y="1946275"/>
          <p14:tracePt t="39469" x="1733550" y="1946275"/>
          <p14:tracePt t="39479" x="1741488" y="1954213"/>
          <p14:tracePt t="39499" x="1741488" y="1963738"/>
          <p14:tracePt t="39511" x="1749425" y="1971675"/>
          <p14:tracePt t="39531" x="1758950" y="1971675"/>
          <p14:tracePt t="39541" x="1758950" y="1979613"/>
          <p14:tracePt t="39562" x="1766888" y="1989138"/>
          <p14:tracePt t="39592" x="1776413" y="1997075"/>
          <p14:tracePt t="39612" x="1784350" y="2005013"/>
          <p14:tracePt t="39624" x="1784350" y="2014538"/>
          <p14:tracePt t="39652" x="1784350" y="2022475"/>
          <p14:tracePt t="39676" x="1792288" y="2030413"/>
          <p14:tracePt t="39704" x="1801813" y="2030413"/>
          <p14:tracePt t="39764" x="1801813" y="2039938"/>
          <p14:tracePt t="40192" x="1817688" y="2039938"/>
          <p14:tracePt t="40204" x="1843088" y="2030413"/>
          <p14:tracePt t="40213" x="1860550" y="2014538"/>
          <p14:tracePt t="40223" x="1893888" y="1997075"/>
          <p14:tracePt t="40233" x="1911350" y="1989138"/>
          <p14:tracePt t="40244" x="1936750" y="1979613"/>
          <p14:tracePt t="40255" x="1962150" y="1963738"/>
          <p14:tracePt t="40263" x="1987550" y="1954213"/>
          <p14:tracePt t="40277" x="2005013" y="1946275"/>
          <p14:tracePt t="40284" x="2038350" y="1938338"/>
          <p14:tracePt t="40294" x="2065338" y="1928813"/>
          <p14:tracePt t="40308" x="2090738" y="1928813"/>
          <p14:tracePt t="40314" x="2106613" y="1928813"/>
          <p14:tracePt t="40326" x="2132013" y="1928813"/>
          <p14:tracePt t="40335" x="2149475" y="1928813"/>
          <p14:tracePt t="40345" x="2157413" y="1928813"/>
          <p14:tracePt t="40357" x="2174875" y="1928813"/>
          <p14:tracePt t="40366" x="2182813" y="1928813"/>
          <p14:tracePt t="40386" x="2200275" y="1928813"/>
          <p14:tracePt t="40408" x="2217738" y="1928813"/>
          <p14:tracePt t="40416" x="2225675" y="1928813"/>
          <p14:tracePt t="40440" x="2235200" y="1928813"/>
          <p14:tracePt t="40460" x="2243138" y="1928813"/>
          <p14:tracePt t="40467" x="2251075" y="1928813"/>
          <p14:tracePt t="40509" x="2260600" y="1928813"/>
          <p14:tracePt t="40528" x="2268538" y="1938338"/>
          <p14:tracePt t="40549" x="2276475" y="1938338"/>
          <p14:tracePt t="40561" x="2276475" y="1946275"/>
          <p14:tracePt t="40569" x="2286000" y="1954213"/>
          <p14:tracePt t="40579" x="2286000" y="1963738"/>
          <p14:tracePt t="40590" x="2293938" y="1963738"/>
          <p14:tracePt t="40611" x="2293938" y="1971675"/>
          <p14:tracePt t="40621" x="2293938" y="1979613"/>
          <p14:tracePt t="40642" x="2301875" y="1979613"/>
          <p14:tracePt t="40661" x="2301875" y="1989138"/>
          <p14:tracePt t="40674" x="2301875" y="1997075"/>
          <p14:tracePt t="40681" x="2311400" y="1997075"/>
          <p14:tracePt t="40694" x="2311400" y="2005013"/>
          <p14:tracePt t="40712" x="2311400" y="2014538"/>
          <p14:tracePt t="40723" x="2311400" y="2022475"/>
          <p14:tracePt t="40755" x="2311400" y="2030413"/>
          <p14:tracePt t="40763" x="2311400" y="2047875"/>
          <p14:tracePt t="40794" x="2311400" y="2055813"/>
          <p14:tracePt t="40829" x="2311400" y="2065338"/>
          <p14:tracePt t="42403" x="2311400" y="2073275"/>
          <p14:tracePt t="42413" x="2311400" y="2082800"/>
          <p14:tracePt t="42425" x="2311400" y="2090738"/>
          <p14:tracePt t="42434" x="2311400" y="2108200"/>
          <p14:tracePt t="42445" x="2311400" y="2124075"/>
          <p14:tracePt t="42456" x="2311400" y="2133600"/>
          <p14:tracePt t="42464" x="2311400" y="2149475"/>
          <p14:tracePt t="42477" x="2311400" y="2159000"/>
          <p14:tracePt t="42485" x="2311400" y="2174875"/>
          <p14:tracePt t="42496" x="2311400" y="2192338"/>
          <p14:tracePt t="42516" x="2311400" y="2209800"/>
          <p14:tracePt t="42536" x="2311400" y="2227263"/>
          <p14:tracePt t="42546" x="2311400" y="2243138"/>
          <p14:tracePt t="42566" x="2311400" y="2260600"/>
          <p14:tracePt t="42577" x="2311400" y="2268538"/>
          <p14:tracePt t="42590" x="2311400" y="2286000"/>
          <p14:tracePt t="42597" x="2311400" y="2303463"/>
          <p14:tracePt t="42609" x="2311400" y="2311400"/>
          <p14:tracePt t="42618" x="2311400" y="2328863"/>
          <p14:tracePt t="42629" x="2311400" y="2336800"/>
          <p14:tracePt t="42641" x="2311400" y="2344738"/>
          <p14:tracePt t="42648" x="2311400" y="2362200"/>
          <p14:tracePt t="42669" x="2311400" y="2371725"/>
          <p14:tracePt t="42680" x="2311400" y="2387600"/>
          <p14:tracePt t="42699" x="2311400" y="2397125"/>
          <p14:tracePt t="42710" x="2311400" y="2405063"/>
          <p14:tracePt t="42731" x="2311400" y="2413000"/>
          <p14:tracePt t="42750" x="2311400" y="2422525"/>
          <p14:tracePt t="42761" x="2311400" y="2430463"/>
          <p14:tracePt t="42773" x="2311400" y="2447925"/>
          <p14:tracePt t="42781" x="2311400" y="2455863"/>
          <p14:tracePt t="42811" x="2311400" y="2463800"/>
          <p14:tracePt t="42824" x="2311400" y="2473325"/>
          <p14:tracePt t="42843" x="2311400" y="2481263"/>
          <p14:tracePt t="42853" x="2311400" y="2489200"/>
          <p14:tracePt t="42862" x="2311400" y="2498725"/>
          <p14:tracePt t="42873" x="2311400" y="2506663"/>
          <p14:tracePt t="42894" x="2311400" y="2516188"/>
          <p14:tracePt t="42904" x="2311400" y="2524125"/>
          <p14:tracePt t="42957" x="2311400" y="2532063"/>
          <p14:tracePt t="42975" x="2311400" y="2541588"/>
          <p14:tracePt t="43005" x="2319338" y="2557463"/>
          <p14:tracePt t="43015" x="2319338" y="2566988"/>
          <p14:tracePt t="43046" x="2319338" y="2574925"/>
          <p14:tracePt t="43056" x="2319338" y="2582863"/>
          <p14:tracePt t="43066" x="2319338" y="2592388"/>
          <p14:tracePt t="43139" x="2319338" y="2600325"/>
          <p14:tracePt t="43495" x="2319338" y="2617788"/>
          <p14:tracePt t="43507" x="2319338" y="2651125"/>
          <p14:tracePt t="43515" x="2319338" y="2686050"/>
          <p14:tracePt t="43526" x="2319338" y="2727325"/>
          <p14:tracePt t="43536" x="2319338" y="2770188"/>
          <p14:tracePt t="43545" x="2319338" y="2805113"/>
          <p14:tracePt t="43558" x="2319338" y="2830513"/>
          <p14:tracePt t="43566" x="2319338" y="2855913"/>
          <p14:tracePt t="43576" x="2327275" y="2881313"/>
          <p14:tracePt t="43590" x="2327275" y="2906713"/>
          <p14:tracePt t="43596" x="2327275" y="2914650"/>
          <p14:tracePt t="43608" x="2327275" y="2932113"/>
          <p14:tracePt t="43628" x="2327275" y="2940050"/>
          <p14:tracePt t="43640" x="2327275" y="2949575"/>
          <p14:tracePt t="43647" x="2327275" y="2957513"/>
          <p14:tracePt t="43660" x="2327275" y="2965450"/>
          <p14:tracePt t="43667" x="2327275" y="2974975"/>
          <p14:tracePt t="43677" x="2327275" y="2982913"/>
          <p14:tracePt t="43698" x="2327275" y="2990850"/>
          <p14:tracePt t="43709" x="2327275" y="3000375"/>
          <p14:tracePt t="43728" x="2327275" y="3008313"/>
          <p14:tracePt t="43749" x="2327275" y="3016250"/>
          <p14:tracePt t="43779" x="2327275" y="3025775"/>
          <p14:tracePt t="43790" x="2327275" y="3033713"/>
          <p14:tracePt t="43800" x="2327275" y="3041650"/>
          <p14:tracePt t="43872" x="2327275" y="3051175"/>
          <p14:tracePt t="43922" x="2327275" y="3059113"/>
          <p14:tracePt t="44391" x="2327275" y="3076575"/>
          <p14:tracePt t="44401" x="2327275" y="3101975"/>
          <p14:tracePt t="44411" x="2327275" y="3127375"/>
          <p14:tracePt t="44422" x="2327275" y="3170238"/>
          <p14:tracePt t="44432" x="2327275" y="3221038"/>
          <p14:tracePt t="44443" x="2327275" y="3246438"/>
          <p14:tracePt t="44454" x="2327275" y="3289300"/>
          <p14:tracePt t="44463" x="2327275" y="3322638"/>
          <p14:tracePt t="44476" x="2327275" y="3348038"/>
          <p14:tracePt t="44483" x="2327275" y="3355975"/>
          <p14:tracePt t="44494" x="2327275" y="3382963"/>
          <p14:tracePt t="44508" x="2327275" y="3408363"/>
          <p14:tracePt t="44513" x="2327275" y="3416300"/>
          <p14:tracePt t="44525" x="2327275" y="3441700"/>
          <p14:tracePt t="44534" x="2327275" y="3449638"/>
          <p14:tracePt t="44544" x="2327275" y="3459163"/>
          <p14:tracePt t="44559" x="2327275" y="3475038"/>
          <p14:tracePt t="44575" x="2327275" y="3484563"/>
          <p14:tracePt t="44586" x="2336800" y="3502025"/>
          <p14:tracePt t="44595" x="2336800" y="3509963"/>
          <p14:tracePt t="44608" x="2336800" y="3517900"/>
          <p14:tracePt t="44616" x="2336800" y="3527425"/>
          <p14:tracePt t="44637" x="2336800" y="3543300"/>
          <p14:tracePt t="44659" x="2336800" y="3552825"/>
          <p14:tracePt t="44689" x="2336800" y="3560763"/>
          <p14:tracePt t="44697" x="2336800" y="3568700"/>
          <p14:tracePt t="44727" x="2336800" y="3578225"/>
          <p14:tracePt t="44739" x="2336800" y="3586163"/>
          <p14:tracePt t="44779" x="2336800" y="3594100"/>
          <p14:tracePt t="45217" x="2336800" y="3603625"/>
          <p14:tracePt t="45227" x="2336800" y="3629025"/>
          <p14:tracePt t="45239" x="2336800" y="3646488"/>
          <p14:tracePt t="45247" x="2336800" y="3679825"/>
          <p14:tracePt t="45259" x="2336800" y="3713163"/>
          <p14:tracePt t="45267" x="2336800" y="3748088"/>
          <p14:tracePt t="45278" x="2336800" y="3773488"/>
          <p14:tracePt t="45291" x="2336800" y="3798888"/>
          <p14:tracePt t="45298" x="2336800" y="3832225"/>
          <p14:tracePt t="45310" x="2336800" y="3849688"/>
          <p14:tracePt t="45318" x="2336800" y="3875088"/>
          <p14:tracePt t="45328" x="2336800" y="3892550"/>
          <p14:tracePt t="45340" x="2336800" y="3900488"/>
          <p14:tracePt t="45349" x="2336800" y="3917950"/>
          <p14:tracePt t="45361" x="2336800" y="3935413"/>
          <p14:tracePt t="45379" x="2336800" y="3943350"/>
          <p14:tracePt t="45391" x="2336800" y="3960813"/>
          <p14:tracePt t="45410" x="2336800" y="3968750"/>
          <p14:tracePt t="45422" x="2336800" y="3976688"/>
          <p14:tracePt t="45442" x="2336800" y="3994150"/>
          <p14:tracePt t="45451" x="2336800" y="4002088"/>
          <p14:tracePt t="45474" x="2336800" y="4011613"/>
          <p14:tracePt t="45482" x="2336800" y="4019550"/>
          <p14:tracePt t="45492" x="2336800" y="4027488"/>
          <p14:tracePt t="45504" x="2336800" y="4037013"/>
          <p14:tracePt t="45524" x="2336800" y="4044950"/>
          <p14:tracePt t="45575" x="2336800" y="4052888"/>
          <p14:tracePt t="45645" x="2336800" y="4062413"/>
          <p14:tracePt t="47440" x="2344738" y="4062413"/>
          <p14:tracePt t="47449" x="2352675" y="4062413"/>
          <p14:tracePt t="47459" x="2370138" y="4070350"/>
          <p14:tracePt t="47472" x="2370138" y="4079875"/>
          <p14:tracePt t="47479" x="2387600" y="4087813"/>
          <p14:tracePt t="47492" x="2405063" y="4095750"/>
          <p14:tracePt t="47499" x="2420938" y="4105275"/>
          <p14:tracePt t="47509" x="2438400" y="4105275"/>
          <p14:tracePt t="47521" x="2455863" y="4121150"/>
          <p14:tracePt t="47531" x="2481263" y="4130675"/>
          <p14:tracePt t="47542" x="2489200" y="4138613"/>
          <p14:tracePt t="47550" x="2506663" y="4146550"/>
          <p14:tracePt t="47561" x="2532063" y="4164013"/>
          <p14:tracePt t="47573" x="2557463" y="4181475"/>
          <p14:tracePt t="47581" x="2565400" y="4181475"/>
          <p14:tracePt t="47592" x="2590800" y="4189413"/>
          <p14:tracePt t="47601" x="2608263" y="4197350"/>
          <p14:tracePt t="47611" x="2625725" y="4214813"/>
          <p14:tracePt t="47624" x="2633663" y="4224338"/>
          <p14:tracePt t="47631" x="2659063" y="4240213"/>
          <p14:tracePt t="47643" x="2684463" y="4249738"/>
          <p14:tracePt t="47654" x="2701925" y="4249738"/>
          <p14:tracePt t="47662" x="2701925" y="4257675"/>
          <p14:tracePt t="47676" x="2719388" y="4265613"/>
          <p14:tracePt t="47682" x="2735263" y="4275138"/>
          <p14:tracePt t="47694" x="2744788" y="4283075"/>
          <p14:tracePt t="47705" x="2760663" y="4291013"/>
          <p14:tracePt t="47713" x="2770188" y="4300538"/>
          <p14:tracePt t="47725" x="2778125" y="4300538"/>
          <p14:tracePt t="47734" x="2786063" y="4308475"/>
          <p14:tracePt t="47744" x="2803525" y="4316413"/>
          <p14:tracePt t="47764" x="2811463" y="4325938"/>
          <p14:tracePt t="47775" x="2820988" y="4325938"/>
          <p14:tracePt t="47787" x="2820988" y="4333875"/>
          <p14:tracePt t="47795" x="2828925" y="4333875"/>
          <p14:tracePt t="47806" x="2838450" y="4333875"/>
          <p14:tracePt t="47815" x="2846388" y="4333875"/>
          <p14:tracePt t="49456" x="2846388" y="4325938"/>
          <p14:tracePt t="49466" x="2854325" y="4308475"/>
          <p14:tracePt t="49551" x="2914650" y="3951288"/>
          <p14:tracePt t="49558" x="2914650" y="3892550"/>
          <p14:tracePt t="49571" x="2940050" y="3806825"/>
          <p14:tracePt t="49579" x="2955925" y="3713163"/>
          <p14:tracePt t="49590" x="2965450" y="3629025"/>
          <p14:tracePt t="49599" x="2990850" y="3527425"/>
          <p14:tracePt t="49609" x="2998788" y="3441700"/>
          <p14:tracePt t="49622" x="3024188" y="3365500"/>
          <p14:tracePt t="49630" x="3033713" y="3254375"/>
          <p14:tracePt t="49641" x="3059113" y="3160713"/>
          <p14:tracePt t="49650" x="3059113" y="3109913"/>
          <p14:tracePt t="49660" x="3067050" y="3033713"/>
          <p14:tracePt t="49672" x="3074988" y="2949575"/>
          <p14:tracePt t="49680" x="3092450" y="2863850"/>
          <p14:tracePt t="49692" x="3109913" y="2770188"/>
          <p14:tracePt t="49705" x="3109913" y="2701925"/>
          <p14:tracePt t="49711" x="3117850" y="2625725"/>
          <p14:tracePt t="49721" x="3135313" y="2566988"/>
          <p14:tracePt t="49731" x="3143250" y="2506663"/>
          <p14:tracePt t="49742" x="3152775" y="2422525"/>
          <p14:tracePt t="49756" x="3160713" y="2344738"/>
          <p14:tracePt t="49762" x="3168650" y="2303463"/>
          <p14:tracePt t="49773" x="3178175" y="2278063"/>
          <p14:tracePt t="49782" x="3178175" y="2252663"/>
          <p14:tracePt t="49792" x="3186113" y="2227263"/>
          <p14:tracePt t="49805" x="3186113" y="2200275"/>
          <p14:tracePt t="49813" x="3194050" y="2184400"/>
          <p14:tracePt t="49825" x="3194050" y="2174875"/>
          <p14:tracePt t="49836" x="3194050" y="2159000"/>
          <p14:tracePt t="49844" x="3203575" y="2149475"/>
          <p14:tracePt t="49854" x="3203575" y="2133600"/>
          <p14:tracePt t="49864" x="3211513" y="2108200"/>
          <p14:tracePt t="49876" x="3211513" y="2098675"/>
          <p14:tracePt t="49887" x="3219450" y="2082800"/>
          <p14:tracePt t="49894" x="3219450" y="2073275"/>
          <p14:tracePt t="49905" x="3219450" y="2065338"/>
          <p14:tracePt t="50189" x="3228975" y="2065338"/>
          <p14:tracePt t="50231" x="3236913" y="2065338"/>
          <p14:tracePt t="50312" x="3244850" y="2065338"/>
          <p14:tracePt t="50353" x="3254375" y="2065338"/>
          <p14:tracePt t="50404" x="3262313" y="2065338"/>
          <p14:tracePt t="50465" x="3262313" y="2073275"/>
          <p14:tracePt t="50495" x="3262313" y="2082800"/>
          <p14:tracePt t="50516" x="3270250" y="2082800"/>
          <p14:tracePt t="50567" x="3279775" y="2082800"/>
          <p14:tracePt t="50590" x="3279775" y="2090738"/>
          <p14:tracePt t="55632" x="3279775" y="2082800"/>
          <p14:tracePt t="55642" x="3287713" y="2073275"/>
          <p14:tracePt t="55653" x="3297238" y="2065338"/>
          <p14:tracePt t="55662" x="3305175" y="2055813"/>
          <p14:tracePt t="55674" x="3305175" y="2039938"/>
          <p14:tracePt t="55686" x="3313113" y="2039938"/>
          <p14:tracePt t="55693" x="3322638" y="2030413"/>
          <p14:tracePt t="55706" x="3330575" y="2022475"/>
          <p14:tracePt t="55713" x="3338513" y="2014538"/>
          <p14:tracePt t="55723" x="3363913" y="2014538"/>
          <p14:tracePt t="55736" x="3363913" y="2005013"/>
          <p14:tracePt t="55744" x="3381375" y="2005013"/>
          <p14:tracePt t="55757" x="3389313" y="1997075"/>
          <p14:tracePt t="55764" x="3406775" y="1997075"/>
          <p14:tracePt t="55775" x="3424238" y="1989138"/>
          <p14:tracePt t="55787" x="3424238" y="1979613"/>
          <p14:tracePt t="55795" x="3441700" y="1979613"/>
          <p14:tracePt t="55806" x="3449638" y="1979613"/>
          <p14:tracePt t="55820" x="3457575" y="1979613"/>
          <p14:tracePt t="55826" x="3475038" y="1979613"/>
          <p14:tracePt t="55837" x="3482975" y="1979613"/>
          <p14:tracePt t="55856" x="3492500" y="1979613"/>
          <p14:tracePt t="55883" x="3500438" y="1979613"/>
          <p14:tracePt t="55889" x="3508375" y="1979613"/>
          <p14:tracePt t="55897" x="3517900" y="1979613"/>
          <p14:tracePt t="55907" x="3525838" y="1979613"/>
          <p14:tracePt t="55919" x="3533775" y="1979613"/>
          <p14:tracePt t="55927" x="3551238" y="1979613"/>
          <p14:tracePt t="55948" x="3568700" y="1989138"/>
          <p14:tracePt t="55958" x="3576638" y="1997075"/>
          <p14:tracePt t="55970" x="3586163" y="1997075"/>
          <p14:tracePt t="55978" x="3594100" y="1997075"/>
          <p14:tracePt t="55989" x="3602038" y="2005013"/>
          <p14:tracePt t="56009" x="3611563" y="2014538"/>
          <p14:tracePt t="56029" x="3619500" y="2022475"/>
          <p14:tracePt t="56040" x="3627438" y="2022475"/>
          <p14:tracePt t="56060" x="3636963" y="2030413"/>
          <p14:tracePt t="56073" x="3644900" y="2039938"/>
          <p14:tracePt t="56090" x="3652838" y="2039938"/>
          <p14:tracePt t="56102" x="3662363" y="2047875"/>
          <p14:tracePt t="56111" x="3670300" y="2047875"/>
          <p14:tracePt t="56131" x="3670300" y="2055813"/>
          <p14:tracePt t="56141" x="3678238" y="2055813"/>
          <p14:tracePt t="56152" x="3687763" y="2065338"/>
          <p14:tracePt t="56186" x="3695700" y="2073275"/>
          <p14:tracePt t="56193" x="3703638" y="2073275"/>
          <p14:tracePt t="56205" x="3713163" y="2082800"/>
          <p14:tracePt t="56255" x="3721100" y="2082800"/>
          <p14:tracePt t="56274" x="3721100" y="2090738"/>
          <p14:tracePt t="56287" x="3729038" y="2090738"/>
          <p14:tracePt t="56316" x="3729038" y="2098675"/>
          <p14:tracePt t="56366" x="3738563" y="2098675"/>
          <p14:tracePt t="56407" x="3738563" y="2108200"/>
          <p14:tracePt t="56427" x="3746500" y="2108200"/>
          <p14:tracePt t="56753" x="3756025" y="2108200"/>
          <p14:tracePt t="56763" x="3771900" y="2098675"/>
          <p14:tracePt t="56773" x="3789363" y="2090738"/>
          <p14:tracePt t="56785" x="3806825" y="2082800"/>
          <p14:tracePt t="56794" x="3822700" y="2082800"/>
          <p14:tracePt t="56806" x="3848100" y="2073275"/>
          <p14:tracePt t="56814" x="3865563" y="2065338"/>
          <p14:tracePt t="56825" x="3883025" y="2065338"/>
          <p14:tracePt t="56836" x="3890963" y="2065338"/>
          <p14:tracePt t="56845" x="3900488" y="2065338"/>
          <p14:tracePt t="56855" x="3916363" y="2065338"/>
          <p14:tracePt t="56883" x="3941763" y="2055813"/>
          <p14:tracePt t="56888" x="3959225" y="2055813"/>
          <p14:tracePt t="56896" x="3976688" y="2055813"/>
          <p14:tracePt t="56918" x="3992563" y="2055813"/>
          <p14:tracePt t="56940" x="4002088" y="2055813"/>
          <p14:tracePt t="56948" x="4010025" y="2055813"/>
          <p14:tracePt t="56957" x="4017963" y="2055813"/>
          <p14:tracePt t="56970" x="4027488" y="2055813"/>
          <p14:tracePt t="56989" x="4044950" y="2055813"/>
          <p14:tracePt t="57020" x="4052888" y="2055813"/>
          <p14:tracePt t="57028" x="4060825" y="2055813"/>
          <p14:tracePt t="57053" x="4070350" y="2055813"/>
          <p14:tracePt t="57058" x="4078288" y="2055813"/>
          <p14:tracePt t="57072" x="4086225" y="2055813"/>
          <p14:tracePt t="57089" x="4095750" y="2055813"/>
          <p14:tracePt t="57101" x="4103688" y="2055813"/>
          <p14:tracePt t="57122" x="4111625" y="2055813"/>
          <p14:tracePt t="57130" x="4121150" y="2055813"/>
          <p14:tracePt t="57140" x="4129088" y="2055813"/>
          <p14:tracePt t="57151" x="4137025" y="2055813"/>
          <p14:tracePt t="57161" x="4146550" y="2055813"/>
          <p14:tracePt t="57171" x="4154488" y="2055813"/>
          <p14:tracePt t="57181" x="4162425" y="2055813"/>
          <p14:tracePt t="57202" x="4179888" y="2055813"/>
          <p14:tracePt t="57222" x="4187825" y="2055813"/>
          <p14:tracePt t="57234" x="4197350" y="2055813"/>
          <p14:tracePt t="57262" x="4205288" y="2055813"/>
          <p14:tracePt t="57273" x="4214813" y="2055813"/>
          <p14:tracePt t="57286" x="4222750" y="2055813"/>
          <p14:tracePt t="57304" x="4230688" y="2055813"/>
          <p14:tracePt t="57323" x="4240213" y="2055813"/>
          <p14:tracePt t="57355" x="4248150" y="2055813"/>
          <p14:tracePt t="57375" x="4256088" y="2055813"/>
          <p14:tracePt t="57396" x="4265613" y="2055813"/>
          <p14:tracePt t="57446" x="4273550" y="2055813"/>
          <p14:tracePt t="57456" x="4273550" y="2065338"/>
          <p14:tracePt t="57489" x="4281488" y="2065338"/>
          <p14:tracePt t="57498" x="4281488" y="2073275"/>
          <p14:tracePt t="57589" x="4291013" y="2073275"/>
          <p14:tracePt t="59005" x="4291013" y="2082800"/>
          <p14:tracePt t="59026" x="4291013" y="2090738"/>
          <p14:tracePt t="59056" x="4291013" y="2098675"/>
          <p14:tracePt t="59068" x="4291013" y="2108200"/>
          <p14:tracePt t="59076" x="4291013" y="2116138"/>
          <p14:tracePt t="59097" x="4291013" y="2124075"/>
          <p14:tracePt t="59107" x="4291013" y="2141538"/>
          <p14:tracePt t="59127" x="4291013" y="2159000"/>
          <p14:tracePt t="59149" x="4291013" y="2174875"/>
          <p14:tracePt t="59158" x="4291013" y="2192338"/>
          <p14:tracePt t="59170" x="4291013" y="2200275"/>
          <p14:tracePt t="59178" x="4291013" y="2217738"/>
          <p14:tracePt t="59188" x="4291013" y="2227263"/>
          <p14:tracePt t="59201" x="4298950" y="2235200"/>
          <p14:tracePt t="59209" x="4298950" y="2252663"/>
          <p14:tracePt t="59229" x="4298950" y="2268538"/>
          <p14:tracePt t="59239" x="4298950" y="2286000"/>
          <p14:tracePt t="59260" x="4298950" y="2293938"/>
          <p14:tracePt t="59272" x="4298950" y="2303463"/>
          <p14:tracePt t="59290" x="4298950" y="2311400"/>
          <p14:tracePt t="59301" x="4306888" y="2319338"/>
          <p14:tracePt t="59322" x="4306888" y="2328863"/>
          <p14:tracePt t="59334" x="4306888" y="2336800"/>
          <p14:tracePt t="59342" x="4306888" y="2344738"/>
          <p14:tracePt t="59354" x="4306888" y="2354263"/>
          <p14:tracePt t="59362" x="4316413" y="2362200"/>
          <p14:tracePt t="59373" x="4316413" y="2371725"/>
          <p14:tracePt t="59385" x="4316413" y="2387600"/>
          <p14:tracePt t="59392" x="4324350" y="2405063"/>
          <p14:tracePt t="59404" x="4324350" y="2413000"/>
          <p14:tracePt t="59413" x="4324350" y="2430463"/>
          <p14:tracePt t="59423" x="4324350" y="2438400"/>
          <p14:tracePt t="59435" x="4332288" y="2455863"/>
          <p14:tracePt t="59443" x="4332288" y="2473325"/>
          <p14:tracePt t="59454" x="4332288" y="2481263"/>
          <p14:tracePt t="59464" x="4332288" y="2489200"/>
          <p14:tracePt t="59474" x="4332288" y="2506663"/>
          <p14:tracePt t="59494" x="4332288" y="2516188"/>
          <p14:tracePt t="59504" x="4332288" y="2524125"/>
          <p14:tracePt t="59525" x="4332288" y="2532063"/>
          <p14:tracePt t="59545" x="4332288" y="2541588"/>
          <p14:tracePt t="59555" x="4332288" y="2549525"/>
          <p14:tracePt t="59606" x="4332288" y="2557463"/>
          <p14:tracePt t="59841" x="4332288" y="2566988"/>
          <p14:tracePt t="59871" x="4332288" y="2574925"/>
          <p14:tracePt t="59884" x="4332288" y="2592388"/>
          <p14:tracePt t="59903" x="4332288" y="2608263"/>
          <p14:tracePt t="59912" x="4332288" y="2633663"/>
          <p14:tracePt t="59922" x="4332288" y="2651125"/>
          <p14:tracePt t="59933" x="4324350" y="2676525"/>
          <p14:tracePt t="59942" x="4324350" y="2701925"/>
          <p14:tracePt t="59953" x="4324350" y="2711450"/>
          <p14:tracePt t="59963" x="4316413" y="2727325"/>
          <p14:tracePt t="59973" x="4316413" y="2752725"/>
          <p14:tracePt t="59985" x="4316413" y="2762250"/>
          <p14:tracePt t="59994" x="4316413" y="2778125"/>
          <p14:tracePt t="60005" x="4306888" y="2795588"/>
          <p14:tracePt t="60015" x="4306888" y="2805113"/>
          <p14:tracePt t="60025" x="4306888" y="2820988"/>
          <p14:tracePt t="60044" x="4306888" y="2838450"/>
          <p14:tracePt t="60055" x="4306888" y="2855913"/>
          <p14:tracePt t="60075" x="4306888" y="2863850"/>
          <p14:tracePt t="60086" x="4306888" y="2881313"/>
          <p14:tracePt t="60095" x="4306888" y="2889250"/>
          <p14:tracePt t="60106" x="4306888" y="2897188"/>
          <p14:tracePt t="60117" x="4306888" y="2906713"/>
          <p14:tracePt t="60127" x="4306888" y="2922588"/>
          <p14:tracePt t="60138" x="4306888" y="2940050"/>
          <p14:tracePt t="60147" x="4306888" y="2949575"/>
          <p14:tracePt t="60156" x="4306888" y="2957513"/>
          <p14:tracePt t="60168" x="4306888" y="2965450"/>
          <p14:tracePt t="60188" x="4306888" y="2974975"/>
          <p14:tracePt t="60208" x="4306888" y="2982913"/>
          <p14:tracePt t="60239" x="4306888" y="2990850"/>
          <p14:tracePt t="60251" x="4306888" y="3000375"/>
          <p14:tracePt t="60259" x="4306888" y="3008313"/>
          <p14:tracePt t="60280" x="4306888" y="3016250"/>
          <p14:tracePt t="60290" x="4306888" y="3025775"/>
          <p14:tracePt t="60310" x="4306888" y="3033713"/>
          <p14:tracePt t="60321" x="4306888" y="3041650"/>
          <p14:tracePt t="60331" x="4306888" y="3051175"/>
          <p14:tracePt t="60392" x="4306888" y="3059113"/>
          <p14:tracePt t="60727" x="4306888" y="3076575"/>
          <p14:tracePt t="60737" x="4306888" y="3094038"/>
          <p14:tracePt t="60750" x="4306888" y="3119438"/>
          <p14:tracePt t="60758" x="4306888" y="3135313"/>
          <p14:tracePt t="60769" x="4306888" y="3152775"/>
          <p14:tracePt t="60778" x="4306888" y="3178175"/>
          <p14:tracePt t="60788" x="4306888" y="3195638"/>
          <p14:tracePt t="60801" x="4306888" y="3221038"/>
          <p14:tracePt t="60809" x="4306888" y="3246438"/>
          <p14:tracePt t="60821" x="4306888" y="3263900"/>
          <p14:tracePt t="60829" x="4306888" y="3289300"/>
          <p14:tracePt t="60839" x="4306888" y="3297238"/>
          <p14:tracePt t="60852" x="4306888" y="3322638"/>
          <p14:tracePt t="60860" x="4306888" y="3340100"/>
          <p14:tracePt t="60883" x="4306888" y="3365500"/>
          <p14:tracePt t="60890" x="4306888" y="3373438"/>
          <p14:tracePt t="60900" x="4306888" y="3382963"/>
          <p14:tracePt t="60911" x="4306888" y="3390900"/>
          <p14:tracePt t="60922" x="4306888" y="3398838"/>
          <p14:tracePt t="60933" x="4306888" y="3416300"/>
          <p14:tracePt t="60942" x="4306888" y="3424238"/>
          <p14:tracePt t="60954" x="4306888" y="3433763"/>
          <p14:tracePt t="60962" x="4306888" y="3441700"/>
          <p14:tracePt t="60972" x="4306888" y="3449638"/>
          <p14:tracePt t="60992" x="4306888" y="3459163"/>
          <p14:tracePt t="61005" x="4306888" y="3467100"/>
          <p14:tracePt t="61023" x="4306888" y="3484563"/>
          <p14:tracePt t="61035" x="4306888" y="3492500"/>
          <p14:tracePt t="61043" x="4306888" y="3502025"/>
          <p14:tracePt t="61054" x="4306888" y="3509963"/>
          <p14:tracePt t="61068" x="4306888" y="3517900"/>
          <p14:tracePt t="61094" x="4306888" y="3527425"/>
          <p14:tracePt t="61125" x="4306888" y="3535363"/>
          <p14:tracePt t="61329" x="4306888" y="3543300"/>
          <p14:tracePt t="61349" x="4306888" y="3552825"/>
          <p14:tracePt t="61359" x="4306888" y="3560763"/>
          <p14:tracePt t="61380" x="4306888" y="3578225"/>
          <p14:tracePt t="61390" x="4306888" y="3586163"/>
          <p14:tracePt t="61402" x="4306888" y="3603625"/>
          <p14:tracePt t="61411" x="4306888" y="3619500"/>
          <p14:tracePt t="61421" x="4298950" y="3629025"/>
          <p14:tracePt t="61434" x="4298950" y="3646488"/>
          <p14:tracePt t="61441" x="4298950" y="3671888"/>
          <p14:tracePt t="61452" x="4298950" y="3679825"/>
          <p14:tracePt t="61461" x="4298950" y="3697288"/>
          <p14:tracePt t="61471" x="4298950" y="3713163"/>
          <p14:tracePt t="61485" x="4298950" y="3730625"/>
          <p14:tracePt t="61492" x="4298950" y="3748088"/>
          <p14:tracePt t="61503" x="4298950" y="3756025"/>
          <p14:tracePt t="61513" x="4298950" y="3773488"/>
          <p14:tracePt t="61523" x="4298950" y="3781425"/>
          <p14:tracePt t="61536" x="4298950" y="3798888"/>
          <p14:tracePt t="61543" x="4298950" y="3806825"/>
          <p14:tracePt t="61554" x="4298950" y="3816350"/>
          <p14:tracePt t="61565" x="4298950" y="3824288"/>
          <p14:tracePt t="61573" x="4298950" y="3832225"/>
          <p14:tracePt t="61594" x="4298950" y="3841750"/>
          <p14:tracePt t="61605" x="4298950" y="3849688"/>
          <p14:tracePt t="61617" x="4291013" y="3857625"/>
          <p14:tracePt t="61646" x="4291013" y="3875088"/>
          <p14:tracePt t="61654" x="4291013" y="3883025"/>
          <p14:tracePt t="61675" x="4291013" y="3900488"/>
          <p14:tracePt t="61696" x="4291013" y="3917950"/>
          <p14:tracePt t="61706" x="4291013" y="3925888"/>
          <p14:tracePt t="61717" x="4291013" y="3935413"/>
          <p14:tracePt t="61727" x="4291013" y="3943350"/>
          <p14:tracePt t="61738" x="4291013" y="3951288"/>
          <p14:tracePt t="61756" x="4291013" y="3960813"/>
          <p14:tracePt t="61770" x="4291013" y="3968750"/>
          <p14:tracePt t="61788" x="4291013" y="3976688"/>
          <p14:tracePt t="61800" x="4291013" y="3986213"/>
          <p14:tracePt t="61807" x="4291013" y="3994150"/>
          <p14:tracePt t="61828" x="4291013" y="4002088"/>
          <p14:tracePt t="61850" x="4291013" y="4011613"/>
          <p14:tracePt t="61879" x="4291013" y="4019550"/>
          <p14:tracePt t="61899" x="4291013" y="4027488"/>
          <p14:tracePt t="61909" x="4291013" y="4037013"/>
          <p14:tracePt t="61940" x="4291013" y="4044950"/>
          <p14:tracePt t="61961" x="4291013" y="4052888"/>
          <p14:tracePt t="64449" x="4316413" y="4052888"/>
          <p14:tracePt t="64458" x="4349750" y="4052888"/>
          <p14:tracePt t="64471" x="4375150" y="4052888"/>
          <p14:tracePt t="64479" x="4400550" y="4052888"/>
          <p14:tracePt t="64488" x="4418013" y="4052888"/>
          <p14:tracePt t="64500" x="4435475" y="4052888"/>
          <p14:tracePt t="64509" x="4451350" y="4052888"/>
          <p14:tracePt t="64520" x="4468813" y="4052888"/>
          <p14:tracePt t="64531" x="4486275" y="4052888"/>
          <p14:tracePt t="64539" x="4494213" y="4052888"/>
          <p14:tracePt t="64552" x="4511675" y="4052888"/>
          <p14:tracePt t="64560" x="4519613" y="4052888"/>
          <p14:tracePt t="64570" x="4529138" y="4052888"/>
          <p14:tracePt t="64585" x="4537075" y="4052888"/>
          <p14:tracePt t="64591" x="4545013" y="4052888"/>
          <p14:tracePt t="64611" x="4562475" y="4052888"/>
          <p14:tracePt t="64631" x="4579938" y="4052888"/>
          <p14:tracePt t="64641" x="4587875" y="4052888"/>
          <p14:tracePt t="64652" x="4595813" y="4052888"/>
          <p14:tracePt t="64662" x="4613275" y="4052888"/>
          <p14:tracePt t="64672" x="4621213" y="4052888"/>
          <p14:tracePt t="64683" x="4638675" y="4052888"/>
          <p14:tracePt t="64692" x="4656138" y="4052888"/>
          <p14:tracePt t="64713" x="4673600" y="4052888"/>
          <p14:tracePt t="64723" x="4681538" y="4052888"/>
          <p14:tracePt t="64735" x="4689475" y="4052888"/>
          <p14:tracePt t="64743" x="4706938" y="4052888"/>
          <p14:tracePt t="64765" x="4724400" y="4052888"/>
          <p14:tracePt t="64773" x="4732338" y="4052888"/>
          <p14:tracePt t="64795" x="4740275" y="4052888"/>
          <p14:tracePt t="64804" x="4749800" y="4052888"/>
          <p14:tracePt t="64835" x="4757738" y="4052888"/>
          <p14:tracePt t="64866" x="4765675" y="40528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 and plot co-ordinates in the first quadrant. This is a co-ordinate grid.  We use it to plot locations on the grid, 'points">
            <a:extLst>
              <a:ext uri="{FF2B5EF4-FFF2-40B4-BE49-F238E27FC236}">
                <a16:creationId xmlns:a16="http://schemas.microsoft.com/office/drawing/2014/main" id="{89C7D21F-BF55-4A82-9EE3-26F28917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" y="442218"/>
            <a:ext cx="5568010" cy="5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426EC-504A-4738-9144-E0A89243BDBA}"/>
              </a:ext>
            </a:extLst>
          </p:cNvPr>
          <p:cNvSpPr/>
          <p:nvPr/>
        </p:nvSpPr>
        <p:spPr>
          <a:xfrm>
            <a:off x="6181727" y="845572"/>
            <a:ext cx="58723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Translate this rectangle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square left and 3 squares up.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73D07-C6EB-4F93-9102-DD7171962C25}"/>
              </a:ext>
            </a:extLst>
          </p:cNvPr>
          <p:cNvSpPr/>
          <p:nvPr/>
        </p:nvSpPr>
        <p:spPr>
          <a:xfrm>
            <a:off x="3799642" y="3062796"/>
            <a:ext cx="967667" cy="1979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117041-3E47-4AE3-AB1A-1A2D76A4FB95}"/>
              </a:ext>
            </a:extLst>
          </p:cNvPr>
          <p:cNvSpPr/>
          <p:nvPr/>
        </p:nvSpPr>
        <p:spPr>
          <a:xfrm>
            <a:off x="3303646" y="1589893"/>
            <a:ext cx="967667" cy="1979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23FA47-859E-475E-B32A-1D7AE1171D46}"/>
                  </a:ext>
                </a:extLst>
              </p14:cNvPr>
              <p14:cNvContentPartPr/>
              <p14:nvPr/>
            </p14:nvContentPartPr>
            <p14:xfrm>
              <a:off x="3764073" y="3000268"/>
              <a:ext cx="72000" cy="107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23FA47-859E-475E-B32A-1D7AE1171D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8073" y="2784268"/>
                <a:ext cx="1436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9277DB-376F-4470-B2C3-B4DF71361FC5}"/>
                  </a:ext>
                </a:extLst>
              </p14:cNvPr>
              <p14:cNvContentPartPr/>
              <p14:nvPr/>
            </p14:nvContentPartPr>
            <p14:xfrm>
              <a:off x="3293193" y="307154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9277DB-376F-4470-B2C3-B4DF71361F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7553" y="285554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10DFE5-AC6D-4106-8431-0706FB29EE47}"/>
                  </a:ext>
                </a:extLst>
              </p14:cNvPr>
              <p14:cNvContentPartPr/>
              <p14:nvPr/>
            </p14:nvContentPartPr>
            <p14:xfrm>
              <a:off x="3293193" y="2530108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10DFE5-AC6D-4106-8431-0706FB29EE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7553" y="231410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9B9A1D-D3FF-4816-83EB-632C07A1AE47}"/>
                  </a:ext>
                </a:extLst>
              </p14:cNvPr>
              <p14:cNvContentPartPr/>
              <p14:nvPr/>
            </p14:nvContentPartPr>
            <p14:xfrm>
              <a:off x="3293193" y="206822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9B9A1D-D3FF-4816-83EB-632C07A1AE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7553" y="1852228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1907230-5298-48B6-821F-F6499AB1AE2F}"/>
              </a:ext>
            </a:extLst>
          </p:cNvPr>
          <p:cNvGrpSpPr/>
          <p:nvPr/>
        </p:nvGrpSpPr>
        <p:grpSpPr>
          <a:xfrm>
            <a:off x="3204273" y="1482148"/>
            <a:ext cx="203400" cy="203040"/>
            <a:chOff x="3204273" y="1482148"/>
            <a:chExt cx="203400" cy="20304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8120F2-5E3C-48D8-AC7D-9296514BD865}"/>
                    </a:ext>
                  </a:extLst>
                </p14:cNvPr>
                <p14:cNvContentPartPr/>
                <p14:nvPr/>
              </p14:nvContentPartPr>
              <p14:xfrm>
                <a:off x="3293193" y="1633348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8120F2-5E3C-48D8-AC7D-9296514BD8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7553" y="141734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C2A800-F8C7-492C-93DD-0AC3BC771F9A}"/>
                    </a:ext>
                  </a:extLst>
                </p14:cNvPr>
                <p14:cNvContentPartPr/>
                <p14:nvPr/>
              </p14:nvContentPartPr>
              <p14:xfrm>
                <a:off x="3213273" y="1482148"/>
                <a:ext cx="191160" cy="20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C2A800-F8C7-492C-93DD-0AC3BC771F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7273" y="1266508"/>
                  <a:ext cx="2628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DE5B9E-740D-47DE-8793-AF53C750D69E}"/>
                    </a:ext>
                  </a:extLst>
                </p14:cNvPr>
                <p14:cNvContentPartPr/>
                <p14:nvPr/>
              </p14:nvContentPartPr>
              <p14:xfrm>
                <a:off x="3204273" y="1552708"/>
                <a:ext cx="203400" cy="9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DE5B9E-740D-47DE-8793-AF53C750D6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8633" y="1336708"/>
                  <a:ext cx="27504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03C7271-74B8-42EC-82A2-6583ED7EDF47}"/>
                  </a:ext>
                </a:extLst>
              </p14:cNvPr>
              <p14:cNvContentPartPr/>
              <p14:nvPr/>
            </p14:nvContentPartPr>
            <p14:xfrm>
              <a:off x="4287513" y="3044548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03C7271-74B8-42EC-82A2-6583ED7EDF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1513" y="282890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2A61D58-21B2-4CF4-8BFA-0D4DE039BCEB}"/>
                  </a:ext>
                </a:extLst>
              </p14:cNvPr>
              <p14:cNvContentPartPr/>
              <p14:nvPr/>
            </p14:nvContentPartPr>
            <p14:xfrm>
              <a:off x="4305513" y="2583388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2A61D58-21B2-4CF4-8BFA-0D4DE039BCE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69513" y="236738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182A11-6CD8-4E3C-9417-9FDDEF2841FC}"/>
                  </a:ext>
                </a:extLst>
              </p14:cNvPr>
              <p14:cNvContentPartPr/>
              <p14:nvPr/>
            </p14:nvContentPartPr>
            <p14:xfrm>
              <a:off x="4305513" y="2094508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182A11-6CD8-4E3C-9417-9FDDEF2841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69513" y="1878868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85E0FA0-213C-45F8-A05A-56B8D31CCD8D}"/>
              </a:ext>
            </a:extLst>
          </p:cNvPr>
          <p:cNvGrpSpPr/>
          <p:nvPr/>
        </p:nvGrpSpPr>
        <p:grpSpPr>
          <a:xfrm>
            <a:off x="4180953" y="1508788"/>
            <a:ext cx="197280" cy="191520"/>
            <a:chOff x="4180953" y="1508788"/>
            <a:chExt cx="197280" cy="19152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F5AA83-6CD4-463D-BB94-35877A786213}"/>
                    </a:ext>
                  </a:extLst>
                </p14:cNvPr>
                <p14:cNvContentPartPr/>
                <p14:nvPr/>
              </p14:nvContentPartPr>
              <p14:xfrm>
                <a:off x="4296513" y="1597708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F5AA83-6CD4-463D-BB94-35877A7862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60873" y="138170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9D131D-0A46-4B86-B496-6225C306DD01}"/>
                    </a:ext>
                  </a:extLst>
                </p14:cNvPr>
                <p14:cNvContentPartPr/>
                <p14:nvPr/>
              </p14:nvContentPartPr>
              <p14:xfrm>
                <a:off x="4198953" y="1508788"/>
                <a:ext cx="179280" cy="191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9D131D-0A46-4B86-B496-6225C306DD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2953" y="1292788"/>
                  <a:ext cx="2509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D969FD-5C38-4996-BAC2-1F8E6E9413CC}"/>
                    </a:ext>
                  </a:extLst>
                </p14:cNvPr>
                <p14:cNvContentPartPr/>
                <p14:nvPr/>
              </p14:nvContentPartPr>
              <p14:xfrm>
                <a:off x="4180953" y="1558468"/>
                <a:ext cx="172080" cy="137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D969FD-5C38-4996-BAC2-1F8E6E9413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44953" y="1342468"/>
                  <a:ext cx="24372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9FCFFFC-0FE2-4EBF-88D1-5C421786BD73}"/>
                  </a:ext>
                </a:extLst>
              </p14:cNvPr>
              <p14:cNvContentPartPr/>
              <p14:nvPr/>
            </p14:nvContentPartPr>
            <p14:xfrm>
              <a:off x="3744273" y="4979548"/>
              <a:ext cx="83880" cy="85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9FCFFFC-0FE2-4EBF-88D1-5C421786BD7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08273" y="4763548"/>
                <a:ext cx="1555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B64E2FC-D44A-4066-887C-238D3A35723B}"/>
                  </a:ext>
                </a:extLst>
              </p14:cNvPr>
              <p14:cNvContentPartPr/>
              <p14:nvPr/>
            </p14:nvContentPartPr>
            <p14:xfrm>
              <a:off x="3310833" y="5051188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B64E2FC-D44A-4066-887C-238D3A35723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75193" y="483518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201983-76AD-44E4-976B-54A5AB601307}"/>
                  </a:ext>
                </a:extLst>
              </p14:cNvPr>
              <p14:cNvContentPartPr/>
              <p14:nvPr/>
            </p14:nvContentPartPr>
            <p14:xfrm>
              <a:off x="3310833" y="4563028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201983-76AD-44E4-976B-54A5AB6013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75193" y="4347028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EF9E4F-95DA-4F72-B1F2-C4857601C8A3}"/>
                  </a:ext>
                </a:extLst>
              </p14:cNvPr>
              <p14:cNvContentPartPr/>
              <p14:nvPr/>
            </p14:nvContentPartPr>
            <p14:xfrm>
              <a:off x="3302193" y="4092148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EF9E4F-95DA-4F72-B1F2-C4857601C8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66193" y="3876508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62FAF98-9C8C-4F22-88F3-32E4084A4B9F}"/>
              </a:ext>
            </a:extLst>
          </p:cNvPr>
          <p:cNvGrpSpPr/>
          <p:nvPr/>
        </p:nvGrpSpPr>
        <p:grpSpPr>
          <a:xfrm>
            <a:off x="3221913" y="3488788"/>
            <a:ext cx="172080" cy="141840"/>
            <a:chOff x="3221913" y="3488788"/>
            <a:chExt cx="172080" cy="14184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807249-69F8-489A-81F8-027269B9B1DE}"/>
                    </a:ext>
                  </a:extLst>
                </p14:cNvPr>
                <p14:cNvContentPartPr/>
                <p14:nvPr/>
              </p14:nvContentPartPr>
              <p14:xfrm>
                <a:off x="3293193" y="3595348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807249-69F8-489A-81F8-027269B9B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7553" y="337934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F3CC85-EE0E-40BE-A9A0-FCEF9268BD64}"/>
                    </a:ext>
                  </a:extLst>
                </p14:cNvPr>
                <p14:cNvContentPartPr/>
                <p14:nvPr/>
              </p14:nvContentPartPr>
              <p14:xfrm>
                <a:off x="3248913" y="3488788"/>
                <a:ext cx="145080" cy="138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F3CC85-EE0E-40BE-A9A0-FCEF9268BD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12913" y="3272788"/>
                  <a:ext cx="2167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254C14-608E-4184-9811-3C1AA266BD92}"/>
                    </a:ext>
                  </a:extLst>
                </p14:cNvPr>
                <p14:cNvContentPartPr/>
                <p14:nvPr/>
              </p14:nvContentPartPr>
              <p14:xfrm>
                <a:off x="3221913" y="3498508"/>
                <a:ext cx="151920" cy="132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254C14-608E-4184-9811-3C1AA266BD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86273" y="3282868"/>
                  <a:ext cx="22356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0DCFBF-9562-477F-A9F4-C30ABA2A15FF}"/>
              </a:ext>
            </a:extLst>
          </p:cNvPr>
          <p:cNvGrpSpPr/>
          <p:nvPr/>
        </p:nvGrpSpPr>
        <p:grpSpPr>
          <a:xfrm>
            <a:off x="4154313" y="3488788"/>
            <a:ext cx="206280" cy="177840"/>
            <a:chOff x="4154313" y="3488788"/>
            <a:chExt cx="206280" cy="177840"/>
          </a:xfrm>
        </p:grpSpPr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F95ED33-A563-4383-94AF-DB0E32298CAE}"/>
                    </a:ext>
                  </a:extLst>
                </p14:cNvPr>
                <p14:cNvContentPartPr/>
                <p14:nvPr/>
              </p14:nvContentPartPr>
              <p14:xfrm>
                <a:off x="4180953" y="3488788"/>
                <a:ext cx="156960" cy="170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F95ED33-A563-4383-94AF-DB0E32298C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44953" y="3272788"/>
                  <a:ext cx="2286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186B46-E3EF-461B-9ACE-68DF3B8B7F36}"/>
                    </a:ext>
                  </a:extLst>
                </p14:cNvPr>
                <p14:cNvContentPartPr/>
                <p14:nvPr/>
              </p14:nvContentPartPr>
              <p14:xfrm>
                <a:off x="4154313" y="3499228"/>
                <a:ext cx="206280" cy="167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186B46-E3EF-461B-9ACE-68DF3B8B7F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18673" y="3283588"/>
                  <a:ext cx="277920" cy="599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654B72AE-93F2-4D69-8A1B-EF97956DF0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1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80"/>
    </mc:Choice>
    <mc:Fallback xmlns="">
      <p:transition spd="slow" advTm="62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6" grpId="0" animBg="1"/>
    </p:bldLst>
  </p:timing>
  <p:extLst>
    <p:ext uri="{3A86A75C-4F4B-4683-9AE1-C65F6400EC91}">
      <p14:laserTraceLst xmlns:p14="http://schemas.microsoft.com/office/powerpoint/2010/main">
        <p14:tracePtLst>
          <p14:tracePt t="7630" x="3644900" y="6350000"/>
          <p14:tracePt t="7883" x="2965450" y="6356350"/>
          <p14:tracePt t="7899" x="3049588" y="5821363"/>
          <p14:tracePt t="7903" x="3143250" y="5337175"/>
          <p14:tracePt t="7911" x="3262313" y="4886325"/>
          <p14:tracePt t="7922" x="3355975" y="4513263"/>
          <p14:tracePt t="7932" x="3475038" y="4138613"/>
          <p14:tracePt t="7942" x="3533775" y="3849688"/>
          <p14:tracePt t="7954" x="3611563" y="3646488"/>
          <p14:tracePt t="7962" x="3662363" y="3390900"/>
          <p14:tracePt t="7972" x="3695700" y="3271838"/>
          <p14:tracePt t="7987" x="3721100" y="3170238"/>
          <p14:tracePt t="7994" x="3738563" y="3127375"/>
          <p14:tracePt t="8004" x="3746500" y="3076575"/>
          <p14:tracePt t="8017" x="3756025" y="3059113"/>
          <p14:tracePt t="8023" x="3756025" y="3041650"/>
          <p14:tracePt t="8035" x="3756025" y="3025775"/>
          <p14:tracePt t="8043" x="3756025" y="3016250"/>
          <p14:tracePt t="8054" x="3756025" y="3000375"/>
          <p14:tracePt t="8066" x="3756025" y="2990850"/>
          <p14:tracePt t="8087" x="3756025" y="2982913"/>
          <p14:tracePt t="8094" x="3756025" y="2974975"/>
          <p14:tracePt t="8117" x="3756025" y="2965450"/>
          <p14:tracePt t="8125" x="3756025" y="2957513"/>
          <p14:tracePt t="8136" x="3756025" y="2949575"/>
          <p14:tracePt t="8156" x="3756025" y="2932113"/>
          <p14:tracePt t="8176" x="3756025" y="2922588"/>
          <p14:tracePt t="8198" x="3756025" y="2914650"/>
          <p14:tracePt t="8219" x="3763963" y="2906713"/>
          <p14:tracePt t="8288" x="3771900" y="2906713"/>
          <p14:tracePt t="8309" x="3781425" y="2906713"/>
          <p14:tracePt t="8321" x="3781425" y="2914650"/>
          <p14:tracePt t="8329" x="3789363" y="2932113"/>
          <p14:tracePt t="8340" x="3789363" y="2949575"/>
          <p14:tracePt t="8350" x="3797300" y="2957513"/>
          <p14:tracePt t="8360" x="3797300" y="2965450"/>
          <p14:tracePt t="8371" x="3806825" y="2982913"/>
          <p14:tracePt t="8390" x="3806825" y="2990850"/>
          <p14:tracePt t="8403" x="3806825" y="3000375"/>
          <p14:tracePt t="8410" x="3806825" y="3008313"/>
          <p14:tracePt t="8463" x="3806825" y="3016250"/>
          <p14:tracePt t="8485" x="3806825" y="3025775"/>
          <p14:tracePt t="8523" x="3806825" y="3033713"/>
          <p14:tracePt t="8534" x="3806825" y="3041650"/>
          <p14:tracePt t="8554" x="3806825" y="3051175"/>
          <p14:tracePt t="8595" x="3806825" y="3059113"/>
          <p14:tracePt t="8617" x="3806825" y="3067050"/>
          <p14:tracePt t="8747" x="3806825" y="3076575"/>
          <p14:tracePt t="11254" x="3797300" y="3076575"/>
          <p14:tracePt t="11267" x="3789363" y="3067050"/>
          <p14:tracePt t="11275" x="3781425" y="3067050"/>
          <p14:tracePt t="11286" x="3781425" y="3059113"/>
          <p14:tracePt t="11295" x="3771900" y="3059113"/>
          <p14:tracePt t="11305" x="3763963" y="3059113"/>
          <p14:tracePt t="11318" x="3756025" y="3059113"/>
          <p14:tracePt t="11325" x="3746500" y="3051175"/>
          <p14:tracePt t="11336" x="3729038" y="3041650"/>
          <p14:tracePt t="11356" x="3721100" y="3033713"/>
          <p14:tracePt t="11369" x="3703638" y="3033713"/>
          <p14:tracePt t="11387" x="3695700" y="3025775"/>
          <p14:tracePt t="11400" x="3687763" y="3025775"/>
          <p14:tracePt t="11407" x="3678238" y="3025775"/>
          <p14:tracePt t="11419" x="3662363" y="3016250"/>
          <p14:tracePt t="11438" x="3652838" y="3016250"/>
          <p14:tracePt t="11450" x="3636963" y="3008313"/>
          <p14:tracePt t="11469" x="3619500" y="3008313"/>
          <p14:tracePt t="11480" x="3611563" y="3008313"/>
          <p14:tracePt t="11488" x="3602038" y="3008313"/>
          <p14:tracePt t="11500" x="3594100" y="3008313"/>
          <p14:tracePt t="11509" x="3586163" y="3008313"/>
          <p14:tracePt t="11520" x="3568700" y="3008313"/>
          <p14:tracePt t="11531" x="3551238" y="3008313"/>
          <p14:tracePt t="11551" x="3543300" y="3008313"/>
          <p14:tracePt t="11560" x="3525838" y="3008313"/>
          <p14:tracePt t="11581" x="3517900" y="3008313"/>
          <p14:tracePt t="11590" x="3508375" y="3008313"/>
          <p14:tracePt t="11612" x="3500438" y="3008313"/>
          <p14:tracePt t="11621" x="3492500" y="3008313"/>
          <p14:tracePt t="11641" x="3482975" y="3008313"/>
          <p14:tracePt t="11653" x="3467100" y="3008313"/>
          <p14:tracePt t="11672" x="3457575" y="3008313"/>
          <p14:tracePt t="11683" x="3449638" y="3008313"/>
          <p14:tracePt t="11692" x="3441700" y="3008313"/>
          <p14:tracePt t="11723" x="3432175" y="3008313"/>
          <p14:tracePt t="11735" x="3424238" y="3008313"/>
          <p14:tracePt t="11765" x="3414713" y="3016250"/>
          <p14:tracePt t="11774" x="3406775" y="3016250"/>
          <p14:tracePt t="11785" x="3398838" y="3016250"/>
          <p14:tracePt t="11816" x="3389313" y="3016250"/>
          <p14:tracePt t="11837" x="3381375" y="3025775"/>
          <p14:tracePt t="11866" x="3381375" y="3033713"/>
          <p14:tracePt t="11875" x="3373438" y="3033713"/>
          <p14:tracePt t="11898" x="3363913" y="3041650"/>
          <p14:tracePt t="11919" x="3355975" y="3041650"/>
          <p14:tracePt t="11947" x="3355975" y="3051175"/>
          <p14:tracePt t="11957" x="3355975" y="3059113"/>
          <p14:tracePt t="11978" x="3348038" y="3059113"/>
          <p14:tracePt t="11988" x="3338513" y="3076575"/>
          <p14:tracePt t="12008" x="3338513" y="3084513"/>
          <p14:tracePt t="12070" x="3338513" y="3094038"/>
          <p14:tracePt t="12131" x="3338513" y="3101975"/>
          <p14:tracePt t="13975" x="3338513" y="3094038"/>
          <p14:tracePt t="13985" x="3338513" y="3084513"/>
          <p14:tracePt t="13997" x="3338513" y="3059113"/>
          <p14:tracePt t="14006" x="3338513" y="3041650"/>
          <p14:tracePt t="14017" x="3338513" y="3016250"/>
          <p14:tracePt t="14026" x="3338513" y="2974975"/>
          <p14:tracePt t="14036" x="3338513" y="2932113"/>
          <p14:tracePt t="14050" x="3330575" y="2897188"/>
          <p14:tracePt t="14056" x="3330575" y="2863850"/>
          <p14:tracePt t="14068" x="3330575" y="2838450"/>
          <p14:tracePt t="14079" x="3330575" y="2820988"/>
          <p14:tracePt t="14088" x="3330575" y="2795588"/>
          <p14:tracePt t="14100" x="3330575" y="2787650"/>
          <p14:tracePt t="14107" x="3330575" y="2778125"/>
          <p14:tracePt t="14120" x="3330575" y="2762250"/>
          <p14:tracePt t="14132" x="3330575" y="2752725"/>
          <p14:tracePt t="14138" x="3330575" y="2744788"/>
          <p14:tracePt t="14149" x="3330575" y="2727325"/>
          <p14:tracePt t="14158" x="3330575" y="2719388"/>
          <p14:tracePt t="14169" x="3330575" y="2711450"/>
          <p14:tracePt t="14183" x="3330575" y="2701925"/>
          <p14:tracePt t="14200" x="3330575" y="2693988"/>
          <p14:tracePt t="14211" x="3330575" y="2686050"/>
          <p14:tracePt t="14261" x="3330575" y="2676525"/>
          <p14:tracePt t="14283" x="3330575" y="2668588"/>
          <p14:tracePt t="14291" x="3330575" y="2660650"/>
          <p14:tracePt t="14352" x="3330575" y="2651125"/>
          <p14:tracePt t="14383" x="3330575" y="2643188"/>
          <p14:tracePt t="14414" x="3330575" y="2625725"/>
          <p14:tracePt t="14424" x="3330575" y="2617788"/>
          <p14:tracePt t="14444" x="3330575" y="2608263"/>
          <p14:tracePt t="14455" x="3330575" y="2600325"/>
          <p14:tracePt t="14750" x="3330575" y="2592388"/>
          <p14:tracePt t="14760" x="3330575" y="2574925"/>
          <p14:tracePt t="14771" x="3330575" y="2557463"/>
          <p14:tracePt t="14783" x="3330575" y="2541588"/>
          <p14:tracePt t="14791" x="3322638" y="2516188"/>
          <p14:tracePt t="14801" x="3322638" y="2506663"/>
          <p14:tracePt t="14816" x="3322638" y="2481263"/>
          <p14:tracePt t="14821" x="3322638" y="2463800"/>
          <p14:tracePt t="14833" x="3322638" y="2447925"/>
          <p14:tracePt t="14841" x="3322638" y="2430463"/>
          <p14:tracePt t="14852" x="3322638" y="2413000"/>
          <p14:tracePt t="14864" x="3313113" y="2387600"/>
          <p14:tracePt t="14872" x="3313113" y="2371725"/>
          <p14:tracePt t="14884" x="3313113" y="2354263"/>
          <p14:tracePt t="14892" x="3313113" y="2336800"/>
          <p14:tracePt t="14903" x="3313113" y="2328863"/>
          <p14:tracePt t="14913" x="3313113" y="2319338"/>
          <p14:tracePt t="14923" x="3313113" y="2311400"/>
          <p14:tracePt t="14934" x="3313113" y="2293938"/>
          <p14:tracePt t="14954" x="3313113" y="2286000"/>
          <p14:tracePt t="14967" x="3313113" y="2278063"/>
          <p14:tracePt t="15005" x="3313113" y="2268538"/>
          <p14:tracePt t="15036" x="3313113" y="2260600"/>
          <p14:tracePt t="15076" x="3313113" y="2252663"/>
          <p14:tracePt t="15117" x="3313113" y="2243138"/>
          <p14:tracePt t="15138" x="3313113" y="2235200"/>
          <p14:tracePt t="15158" x="3313113" y="2217738"/>
          <p14:tracePt t="15167" x="3313113" y="2209800"/>
          <p14:tracePt t="15188" x="3313113" y="2200275"/>
          <p14:tracePt t="15199" x="3313113" y="2192338"/>
          <p14:tracePt t="15218" x="3313113" y="2184400"/>
          <p14:tracePt t="15239" x="3313113" y="2174875"/>
          <p14:tracePt t="15270" x="3313113" y="2166938"/>
          <p14:tracePt t="15648" x="3313113" y="2141538"/>
          <p14:tracePt t="15657" x="3313113" y="2124075"/>
          <p14:tracePt t="15667" x="3313113" y="2098675"/>
          <p14:tracePt t="15681" x="3313113" y="2065338"/>
          <p14:tracePt t="15688" x="3313113" y="2022475"/>
          <p14:tracePt t="15700" x="3313113" y="2005013"/>
          <p14:tracePt t="15709" x="3313113" y="1971675"/>
          <p14:tracePt t="15719" x="3305175" y="1946275"/>
          <p14:tracePt t="15733" x="3305175" y="1920875"/>
          <p14:tracePt t="15738" x="3305175" y="1911350"/>
          <p14:tracePt t="15750" x="3305175" y="1885950"/>
          <p14:tracePt t="15759" x="3305175" y="1878013"/>
          <p14:tracePt t="15769" x="3305175" y="1870075"/>
          <p14:tracePt t="15782" x="3305175" y="1852613"/>
          <p14:tracePt t="15789" x="3305175" y="1844675"/>
          <p14:tracePt t="15800" x="3305175" y="1835150"/>
          <p14:tracePt t="15814" x="3305175" y="1827213"/>
          <p14:tracePt t="15820" x="3305175" y="1819275"/>
          <p14:tracePt t="15833" x="3305175" y="1801813"/>
          <p14:tracePt t="15850" x="3305175" y="1793875"/>
          <p14:tracePt t="15864" x="3305175" y="1784350"/>
          <p14:tracePt t="15883" x="3305175" y="1776413"/>
          <p14:tracePt t="15922" x="3305175" y="1766888"/>
          <p14:tracePt t="15933" x="3305175" y="1758950"/>
          <p14:tracePt t="15964" x="3305175" y="1741488"/>
          <p14:tracePt t="15972" x="3305175" y="1733550"/>
          <p14:tracePt t="15994" x="3305175" y="1716088"/>
          <p14:tracePt t="16004" x="3305175" y="1708150"/>
          <p14:tracePt t="16023" x="3305175" y="1690688"/>
          <p14:tracePt t="16034" x="3305175" y="1682750"/>
          <p14:tracePt t="16047" x="3305175" y="1674813"/>
          <p14:tracePt t="16054" x="3305175" y="1657350"/>
          <p14:tracePt t="16074" x="3305175" y="1649413"/>
          <p14:tracePt t="16086" x="3305175" y="1639888"/>
          <p14:tracePt t="16105" x="3305175" y="1631950"/>
          <p14:tracePt t="16129" x="3305175" y="1622425"/>
          <p14:tracePt t="16156" x="3305175" y="1614488"/>
          <p14:tracePt t="20246" x="3313113" y="1622425"/>
          <p14:tracePt t="20254" x="3322638" y="1631950"/>
          <p14:tracePt t="20275" x="3330575" y="1631950"/>
          <p14:tracePt t="20284" x="3348038" y="1631950"/>
          <p14:tracePt t="20298" x="3348038" y="1639888"/>
          <p14:tracePt t="20305" x="3355975" y="1649413"/>
          <p14:tracePt t="20315" x="3363913" y="1649413"/>
          <p14:tracePt t="20325" x="3363913" y="1657350"/>
          <p14:tracePt t="20335" x="3373438" y="1665288"/>
          <p14:tracePt t="20347" x="3381375" y="1674813"/>
          <p14:tracePt t="20356" x="3389313" y="1674813"/>
          <p14:tracePt t="20367" x="3398838" y="1674813"/>
          <p14:tracePt t="20379" x="3406775" y="1682750"/>
          <p14:tracePt t="20386" x="3414713" y="1690688"/>
          <p14:tracePt t="20406" x="3424238" y="1700213"/>
          <p14:tracePt t="20416" x="3424238" y="1708150"/>
          <p14:tracePt t="20428" x="3441700" y="1716088"/>
          <p14:tracePt t="20450" x="3457575" y="1733550"/>
          <p14:tracePt t="20457" x="3467100" y="1741488"/>
          <p14:tracePt t="20482" x="3475038" y="1741488"/>
          <p14:tracePt t="20488" x="3482975" y="1751013"/>
          <p14:tracePt t="20499" x="3482975" y="1766888"/>
          <p14:tracePt t="20509" x="3500438" y="1766888"/>
          <p14:tracePt t="20519" x="3508375" y="1776413"/>
          <p14:tracePt t="20531" x="3517900" y="1793875"/>
          <p14:tracePt t="20549" x="3525838" y="1801813"/>
          <p14:tracePt t="20563" x="3533775" y="1809750"/>
          <p14:tracePt t="20570" x="3543300" y="1819275"/>
          <p14:tracePt t="20583" x="3543300" y="1827213"/>
          <p14:tracePt t="20590" x="3551238" y="1835150"/>
          <p14:tracePt t="20600" x="3559175" y="1844675"/>
          <p14:tracePt t="20621" x="3568700" y="1852613"/>
          <p14:tracePt t="20632" x="3576638" y="1870075"/>
          <p14:tracePt t="20651" x="3576638" y="1878013"/>
          <p14:tracePt t="20663" x="3586163" y="1885950"/>
          <p14:tracePt t="20715" x="3586163" y="1895475"/>
          <p14:tracePt t="21691" x="3586163" y="1920875"/>
          <p14:tracePt t="21701" x="3594100" y="1946275"/>
          <p14:tracePt t="21714" x="3611563" y="2022475"/>
          <p14:tracePt t="21721" x="3611563" y="2108200"/>
          <p14:tracePt t="21732" x="3619500" y="2184400"/>
          <p14:tracePt t="21747" x="3627438" y="2278063"/>
          <p14:tracePt t="21752" x="3627438" y="2379663"/>
          <p14:tracePt t="21764" x="3636963" y="2489200"/>
          <p14:tracePt t="21772" x="3652838" y="2625725"/>
          <p14:tracePt t="21784" x="3678238" y="2762250"/>
          <p14:tracePt t="21795" x="3678238" y="2863850"/>
          <p14:tracePt t="21803" x="3687763" y="2949575"/>
          <p14:tracePt t="21815" x="3695700" y="3033713"/>
          <p14:tracePt t="21823" x="3703638" y="3109913"/>
          <p14:tracePt t="21833" x="3703638" y="3152775"/>
          <p14:tracePt t="21847" x="3721100" y="3211513"/>
          <p14:tracePt t="21854" x="3738563" y="3297238"/>
          <p14:tracePt t="21865" x="3746500" y="3390900"/>
          <p14:tracePt t="21874" x="3746500" y="3475038"/>
          <p14:tracePt t="21885" x="3763963" y="3560763"/>
          <p14:tracePt t="21899" x="3771900" y="3646488"/>
          <p14:tracePt t="21905" x="3771900" y="3705225"/>
          <p14:tracePt t="21915" x="3771900" y="3773488"/>
          <p14:tracePt t="21929" x="3771900" y="3806825"/>
          <p14:tracePt t="21935" x="3771900" y="3849688"/>
          <p14:tracePt t="21947" x="3771900" y="3892550"/>
          <p14:tracePt t="21956" x="3771900" y="3935413"/>
          <p14:tracePt t="21967" x="3771900" y="4011613"/>
          <p14:tracePt t="21978" x="3771900" y="4095750"/>
          <p14:tracePt t="21986" x="3771900" y="4164013"/>
          <p14:tracePt t="21998" x="3771900" y="4249738"/>
          <p14:tracePt t="22008" x="3771900" y="4291013"/>
          <p14:tracePt t="22018" x="3771900" y="4341813"/>
          <p14:tracePt t="22029" x="3771900" y="4384675"/>
          <p14:tracePt t="22037" x="3771900" y="4410075"/>
          <p14:tracePt t="22048" x="3781425" y="4460875"/>
          <p14:tracePt t="22058" x="3781425" y="4478338"/>
          <p14:tracePt t="22068" x="3789363" y="4513263"/>
          <p14:tracePt t="22080" x="3806825" y="4589463"/>
          <p14:tracePt t="22089" x="3822700" y="4648200"/>
          <p14:tracePt t="22099" x="3832225" y="4691063"/>
          <p14:tracePt t="22114" x="3848100" y="4741863"/>
          <p14:tracePt t="22119" x="3857625" y="4784725"/>
          <p14:tracePt t="22132" x="3865563" y="4843463"/>
          <p14:tracePt t="22139" x="3873500" y="4878388"/>
          <p14:tracePt t="22151" x="3883025" y="4903788"/>
          <p14:tracePt t="22162" x="3883025" y="4919663"/>
          <p14:tracePt t="22182" x="3883025" y="4929188"/>
          <p14:tracePt t="22191" x="3883025" y="4937125"/>
          <p14:tracePt t="22446" x="3883025" y="4946650"/>
          <p14:tracePt t="22455" x="3883025" y="4954588"/>
          <p14:tracePt t="22465" x="3883025" y="4962525"/>
          <p14:tracePt t="22506" x="3873500" y="4972050"/>
          <p14:tracePt t="22517" x="3865563" y="4979988"/>
          <p14:tracePt t="22537" x="3857625" y="4979988"/>
          <p14:tracePt t="22548" x="3857625" y="4987925"/>
          <p14:tracePt t="22558" x="3848100" y="4987925"/>
          <p14:tracePt t="22567" x="3840163" y="4987925"/>
          <p14:tracePt t="22580" x="3840163" y="4997450"/>
          <p14:tracePt t="22598" x="3832225" y="4997450"/>
          <p14:tracePt t="22612" x="3832225" y="5005388"/>
          <p14:tracePt t="22618" x="3822700" y="5005388"/>
          <p14:tracePt t="22699" x="3814763" y="5005388"/>
          <p14:tracePt t="22731" x="3806825" y="5005388"/>
          <p14:tracePt t="22791" x="3797300" y="5005388"/>
          <p14:tracePt t="23597" x="3797300" y="5013325"/>
          <p14:tracePt t="28173" x="3797300" y="5005388"/>
          <p14:tracePt t="28184" x="3797300" y="4987925"/>
          <p14:tracePt t="28195" x="3797300" y="4962525"/>
          <p14:tracePt t="28204" x="3789363" y="4946650"/>
          <p14:tracePt t="28214" x="3789363" y="4929188"/>
          <p14:tracePt t="28227" x="3789363" y="4911725"/>
          <p14:tracePt t="28234" x="3781425" y="4894263"/>
          <p14:tracePt t="28247" x="3771900" y="4894263"/>
          <p14:tracePt t="28255" x="3771900" y="4878388"/>
          <p14:tracePt t="28265" x="3771900" y="4868863"/>
          <p14:tracePt t="28276" x="3763963" y="4868863"/>
          <p14:tracePt t="28285" x="3756025" y="4852988"/>
          <p14:tracePt t="28297" x="3746500" y="4843463"/>
          <p14:tracePt t="28316" x="3738563" y="4835525"/>
          <p14:tracePt t="28329" x="3721100" y="4827588"/>
          <p14:tracePt t="28337" x="3703638" y="4810125"/>
          <p14:tracePt t="28347" x="3695700" y="4810125"/>
          <p14:tracePt t="28360" x="3678238" y="4802188"/>
          <p14:tracePt t="28367" x="3670300" y="4792663"/>
          <p14:tracePt t="28379" x="3662363" y="4784725"/>
          <p14:tracePt t="28387" x="3644900" y="4775200"/>
          <p14:tracePt t="28398" x="3636963" y="4775200"/>
          <p14:tracePt t="28418" x="3619500" y="4775200"/>
          <p14:tracePt t="28430" x="3611563" y="4767263"/>
          <p14:tracePt t="28438" x="3602038" y="4767263"/>
          <p14:tracePt t="28449" x="3586163" y="4767263"/>
          <p14:tracePt t="28460" x="3576638" y="4767263"/>
          <p14:tracePt t="28469" x="3568700" y="4759325"/>
          <p14:tracePt t="28480" x="3551238" y="4759325"/>
          <p14:tracePt t="28491" x="3543300" y="4759325"/>
          <p14:tracePt t="28499" x="3525838" y="4759325"/>
          <p14:tracePt t="28511" x="3517900" y="4759325"/>
          <p14:tracePt t="28520" x="3508375" y="4759325"/>
          <p14:tracePt t="28531" x="3492500" y="4759325"/>
          <p14:tracePt t="28550" x="3475038" y="4759325"/>
          <p14:tracePt t="28571" x="3457575" y="4759325"/>
          <p14:tracePt t="28602" x="3449638" y="4759325"/>
          <p14:tracePt t="28612" x="3441700" y="4759325"/>
          <p14:tracePt t="28644" x="3432175" y="4759325"/>
          <p14:tracePt t="28663" x="3424238" y="4767263"/>
          <p14:tracePt t="28677" x="3414713" y="4767263"/>
          <p14:tracePt t="28683" x="3414713" y="4775200"/>
          <p14:tracePt t="28704" x="3406775" y="4792663"/>
          <p14:tracePt t="28713" x="3398838" y="4792663"/>
          <p14:tracePt t="28734" x="3389313" y="4810125"/>
          <p14:tracePt t="28745" x="3381375" y="4818063"/>
          <p14:tracePt t="28754" x="3373438" y="4818063"/>
          <p14:tracePt t="28764" x="3373438" y="4827588"/>
          <p14:tracePt t="28785" x="3363913" y="4835525"/>
          <p14:tracePt t="28797" x="3363913" y="4843463"/>
          <p14:tracePt t="28806" x="3355975" y="4860925"/>
          <p14:tracePt t="28816" x="3348038" y="4860925"/>
          <p14:tracePt t="28829" x="3348038" y="4868863"/>
          <p14:tracePt t="28836" x="3348038" y="4878388"/>
          <p14:tracePt t="28847" x="3338513" y="4886325"/>
          <p14:tracePt t="28860" x="3338513" y="4894263"/>
          <p14:tracePt t="28867" x="3330575" y="4911725"/>
          <p14:tracePt t="28878" x="3322638" y="4911725"/>
          <p14:tracePt t="28886" x="3322638" y="4929188"/>
          <p14:tracePt t="28899" x="3322638" y="4937125"/>
          <p14:tracePt t="28909" x="3322638" y="4946650"/>
          <p14:tracePt t="28917" x="3313113" y="4962525"/>
          <p14:tracePt t="28930" x="3313113" y="4972050"/>
          <p14:tracePt t="28937" x="3313113" y="4979988"/>
          <p14:tracePt t="28948" x="3305175" y="4987925"/>
          <p14:tracePt t="28961" x="3305175" y="4997450"/>
          <p14:tracePt t="28980" x="3297238" y="4997450"/>
          <p14:tracePt t="28989" x="3297238" y="5005388"/>
          <p14:tracePt t="28999" x="3297238" y="5013325"/>
          <p14:tracePt t="29030" x="3297238" y="5022850"/>
          <p14:tracePt t="29042" x="3297238" y="5030788"/>
          <p14:tracePt t="29049" x="3297238" y="5038725"/>
          <p14:tracePt t="29091" x="3297238" y="5048250"/>
          <p14:tracePt t="29124" x="3297238" y="5056188"/>
          <p14:tracePt t="30243" x="3297238" y="5048250"/>
          <p14:tracePt t="30252" x="3297238" y="5038725"/>
          <p14:tracePt t="30263" x="3297238" y="5005388"/>
          <p14:tracePt t="30275" x="3297238" y="4979988"/>
          <p14:tracePt t="30283" x="3297238" y="4946650"/>
          <p14:tracePt t="30295" x="3297238" y="4929188"/>
          <p14:tracePt t="30303" x="3297238" y="4911725"/>
          <p14:tracePt t="30314" x="3297238" y="4886325"/>
          <p14:tracePt t="30325" x="3297238" y="4878388"/>
          <p14:tracePt t="30334" x="3297238" y="4860925"/>
          <p14:tracePt t="30345" x="3297238" y="4843463"/>
          <p14:tracePt t="30354" x="3297238" y="4835525"/>
          <p14:tracePt t="30365" x="3297238" y="4810125"/>
          <p14:tracePt t="30376" x="3297238" y="4802188"/>
          <p14:tracePt t="30385" x="3297238" y="4775200"/>
          <p14:tracePt t="30396" x="3297238" y="4749800"/>
          <p14:tracePt t="30406" x="3297238" y="4741863"/>
          <p14:tracePt t="30416" x="3297238" y="4724400"/>
          <p14:tracePt t="30428" x="3305175" y="4708525"/>
          <p14:tracePt t="30446" x="3305175" y="4691063"/>
          <p14:tracePt t="30460" x="3305175" y="4683125"/>
          <p14:tracePt t="30487" x="3305175" y="4673600"/>
          <p14:tracePt t="30497" x="3305175" y="4665663"/>
          <p14:tracePt t="30518" x="3305175" y="4657725"/>
          <p14:tracePt t="30529" x="3305175" y="4648200"/>
          <p14:tracePt t="30538" x="3305175" y="4640263"/>
          <p14:tracePt t="30548" x="3305175" y="4630738"/>
          <p14:tracePt t="30563" x="3305175" y="4622800"/>
          <p14:tracePt t="30578" x="3313113" y="4605338"/>
          <p14:tracePt t="30590" x="3313113" y="4597400"/>
          <p14:tracePt t="30610" x="3313113" y="4579938"/>
          <p14:tracePt t="30620" x="3313113" y="4572000"/>
          <p14:tracePt t="30650" x="3313113" y="4564063"/>
          <p14:tracePt t="30670" x="3313113" y="4554538"/>
          <p14:tracePt t="30753" x="3322638" y="4554538"/>
          <p14:tracePt t="30976" x="3322638" y="4546600"/>
          <p14:tracePt t="30986" x="3322638" y="4529138"/>
          <p14:tracePt t="30996" x="3322638" y="4513263"/>
          <p14:tracePt t="31008" x="3322638" y="4495800"/>
          <p14:tracePt t="31017" x="3322638" y="4478338"/>
          <p14:tracePt t="31028" x="3322638" y="4460875"/>
          <p14:tracePt t="31037" x="3322638" y="4435475"/>
          <p14:tracePt t="31048" x="3322638" y="4410075"/>
          <p14:tracePt t="31060" x="3322638" y="4394200"/>
          <p14:tracePt t="31068" x="3313113" y="4376738"/>
          <p14:tracePt t="31079" x="3313113" y="4368800"/>
          <p14:tracePt t="31090" x="3313113" y="4351338"/>
          <p14:tracePt t="31098" x="3313113" y="4333875"/>
          <p14:tracePt t="31111" x="3313113" y="4316413"/>
          <p14:tracePt t="31119" x="3305175" y="4308475"/>
          <p14:tracePt t="31141" x="3305175" y="4265613"/>
          <p14:tracePt t="31149" x="3305175" y="4257675"/>
          <p14:tracePt t="31161" x="3305175" y="4232275"/>
          <p14:tracePt t="31170" x="3305175" y="4224338"/>
          <p14:tracePt t="31180" x="3305175" y="4206875"/>
          <p14:tracePt t="31192" x="3305175" y="4189413"/>
          <p14:tracePt t="31212" x="3305175" y="4181475"/>
          <p14:tracePt t="31220" x="3305175" y="4171950"/>
          <p14:tracePt t="31262" x="3305175" y="4164013"/>
          <p14:tracePt t="31293" x="3305175" y="4156075"/>
          <p14:tracePt t="31302" x="3305175" y="4146550"/>
          <p14:tracePt t="31323" x="3297238" y="4146550"/>
          <p14:tracePt t="31333" x="3297238" y="4138613"/>
          <p14:tracePt t="31345" x="3297238" y="4130675"/>
          <p14:tracePt t="31364" x="3297238" y="4113213"/>
          <p14:tracePt t="31374" x="3297238" y="4105275"/>
          <p14:tracePt t="31384" x="3297238" y="4095750"/>
          <p14:tracePt t="31395" x="3297238" y="4079875"/>
          <p14:tracePt t="31415" x="3297238" y="4070350"/>
          <p14:tracePt t="31427" x="3297238" y="4062413"/>
          <p14:tracePt t="31447" x="3297238" y="4052888"/>
          <p14:tracePt t="31812" x="3297238" y="4037013"/>
          <p14:tracePt t="31825" x="3297238" y="4002088"/>
          <p14:tracePt t="31832" x="3297238" y="3986213"/>
          <p14:tracePt t="31845" x="3297238" y="3943350"/>
          <p14:tracePt t="31852" x="3297238" y="3900488"/>
          <p14:tracePt t="31862" x="3297238" y="3867150"/>
          <p14:tracePt t="31876" x="3297238" y="3832225"/>
          <p14:tracePt t="31883" x="3297238" y="3790950"/>
          <p14:tracePt t="31896" x="3297238" y="3756025"/>
          <p14:tracePt t="31905" x="3297238" y="3738563"/>
          <p14:tracePt t="31914" x="3297238" y="3713163"/>
          <p14:tracePt t="31926" x="3297238" y="3697288"/>
          <p14:tracePt t="31934" x="3297238" y="3679825"/>
          <p14:tracePt t="31945" x="3297238" y="3671888"/>
          <p14:tracePt t="31955" x="3297238" y="3662363"/>
          <p14:tracePt t="31965" x="3297238" y="3654425"/>
          <p14:tracePt t="31985" x="3297238" y="3646488"/>
          <p14:tracePt t="31995" x="3297238" y="3636963"/>
          <p14:tracePt t="32016" x="3297238" y="3629025"/>
          <p14:tracePt t="32027" x="3297238" y="3619500"/>
          <p14:tracePt t="32066" x="3297238" y="3611563"/>
          <p14:tracePt t="32087" x="3297238" y="3603625"/>
          <p14:tracePt t="32097" x="3297238" y="3594100"/>
          <p14:tracePt t="32117" x="3297238" y="3586163"/>
          <p14:tracePt t="32130" x="3297238" y="3578225"/>
          <p14:tracePt t="32161" x="3297238" y="3568700"/>
          <p14:tracePt t="32189" x="3297238" y="3560763"/>
          <p14:tracePt t="33748" x="3305175" y="3560763"/>
          <p14:tracePt t="33760" x="3322638" y="3578225"/>
          <p14:tracePt t="33769" x="3330575" y="3586163"/>
          <p14:tracePt t="33779" x="3355975" y="3594100"/>
          <p14:tracePt t="33792" x="3373438" y="3594100"/>
          <p14:tracePt t="33799" x="3389313" y="3611563"/>
          <p14:tracePt t="33812" x="3406775" y="3619500"/>
          <p14:tracePt t="33820" x="3424238" y="3636963"/>
          <p14:tracePt t="33830" x="3441700" y="3646488"/>
          <p14:tracePt t="33843" x="3467100" y="3662363"/>
          <p14:tracePt t="33851" x="3492500" y="3671888"/>
          <p14:tracePt t="33861" x="3508375" y="3679825"/>
          <p14:tracePt t="33876" x="3533775" y="3697288"/>
          <p14:tracePt t="33881" x="3559175" y="3705225"/>
          <p14:tracePt t="33894" x="3586163" y="3722688"/>
          <p14:tracePt t="33901" x="3602038" y="3730625"/>
          <p14:tracePt t="33913" x="3627438" y="3738563"/>
          <p14:tracePt t="33925" x="3652838" y="3756025"/>
          <p14:tracePt t="33931" x="3678238" y="3763963"/>
          <p14:tracePt t="33944" x="3695700" y="3781425"/>
          <p14:tracePt t="33953" x="3721100" y="3781425"/>
          <p14:tracePt t="33963" x="3738563" y="3798888"/>
          <p14:tracePt t="33975" x="3763963" y="3806825"/>
          <p14:tracePt t="33983" x="3771900" y="3816350"/>
          <p14:tracePt t="33994" x="3781425" y="3824288"/>
          <p14:tracePt t="34004" x="3797300" y="3824288"/>
          <p14:tracePt t="34030" x="3806825" y="3832225"/>
          <p14:tracePt t="34034" x="3814763" y="3832225"/>
          <p14:tracePt t="34045" x="3822700" y="3841750"/>
          <p14:tracePt t="34064" x="3832225" y="3841750"/>
          <p14:tracePt t="34076" x="3840163" y="3849688"/>
          <p14:tracePt t="34159" x="3848100" y="3849688"/>
          <p14:tracePt t="35501" x="3865563" y="3849688"/>
          <p14:tracePt t="35511" x="3873500" y="3867150"/>
          <p14:tracePt t="35524" x="3900488" y="3892550"/>
          <p14:tracePt t="35532" x="3933825" y="3908425"/>
          <p14:tracePt t="35544" x="3976688" y="3935413"/>
          <p14:tracePt t="35553" x="4010025" y="3968750"/>
          <p14:tracePt t="35563" x="4035425" y="3994150"/>
          <p14:tracePt t="35575" x="4095750" y="4019550"/>
          <p14:tracePt t="35583" x="4121150" y="4044950"/>
          <p14:tracePt t="35594" x="4162425" y="4070350"/>
          <p14:tracePt t="35604" x="4197350" y="4087813"/>
          <p14:tracePt t="35613" x="4214813" y="4113213"/>
          <p14:tracePt t="35627" x="4230688" y="4121150"/>
          <p14:tracePt t="35633" x="4248150" y="4138613"/>
          <p14:tracePt t="35645" x="4273550" y="4156075"/>
          <p14:tracePt t="35657" x="4298950" y="4171950"/>
          <p14:tracePt t="35664" x="4316413" y="4181475"/>
          <p14:tracePt t="35676" x="4332288" y="4197350"/>
          <p14:tracePt t="35685" x="4349750" y="4206875"/>
          <p14:tracePt t="35696" x="4375150" y="4224338"/>
          <p14:tracePt t="35708" x="4392613" y="4240213"/>
          <p14:tracePt t="35715" x="4400550" y="4249738"/>
          <p14:tracePt t="35727" x="4418013" y="4257675"/>
          <p14:tracePt t="35735" x="4425950" y="4257675"/>
          <p14:tracePt t="35746" x="4435475" y="4265613"/>
          <p14:tracePt t="35759" x="4443413" y="4275138"/>
          <p14:tracePt t="35766" x="4451350" y="4283075"/>
          <p14:tracePt t="35777" x="4460875" y="4283075"/>
          <p14:tracePt t="35797" x="4468813" y="4283075"/>
          <p14:tracePt t="35809" x="4486275" y="4291013"/>
          <p14:tracePt t="35817" x="4494213" y="4300538"/>
          <p14:tracePt t="35829" x="4511675" y="4308475"/>
          <p14:tracePt t="35841" x="4519613" y="4316413"/>
          <p14:tracePt t="35848" x="4529138" y="4316413"/>
          <p14:tracePt t="35860" x="4537075" y="4325938"/>
          <p14:tracePt t="35869" x="4554538" y="4333875"/>
          <p14:tracePt t="35878" x="4562475" y="4341813"/>
          <p14:tracePt t="35891" x="4579938" y="4351338"/>
          <p14:tracePt t="35900" x="4587875" y="4351338"/>
          <p14:tracePt t="35910" x="4595813" y="4368800"/>
          <p14:tracePt t="35920" x="4605338" y="4376738"/>
          <p14:tracePt t="35930" x="4613275" y="4376738"/>
          <p14:tracePt t="35941" x="4621213" y="4384675"/>
          <p14:tracePt t="35950" x="4621213" y="4394200"/>
          <p14:tracePt t="35961" x="4630738" y="4394200"/>
          <p14:tracePt t="35973" x="4638675" y="4394200"/>
          <p14:tracePt t="36215" x="4638675" y="4419600"/>
          <p14:tracePt t="36227" x="4646613" y="4452938"/>
          <p14:tracePt t="36235" x="4664075" y="4521200"/>
          <p14:tracePt t="36245" x="4681538" y="4597400"/>
          <p14:tracePt t="36256" x="4689475" y="4699000"/>
          <p14:tracePt t="36265" x="4714875" y="4759325"/>
          <p14:tracePt t="36277" x="4714875" y="4802188"/>
          <p14:tracePt t="36286" x="4724400" y="4860925"/>
          <p14:tracePt t="36296" x="4732338" y="4886325"/>
          <p14:tracePt t="36309" x="4732338" y="4919663"/>
          <p14:tracePt t="36317" x="4740275" y="4937125"/>
          <p14:tracePt t="36327" x="4740275" y="4946650"/>
          <p14:tracePt t="36340" x="4740275" y="4962525"/>
          <p14:tracePt t="36347" x="4749800" y="4972050"/>
          <p14:tracePt t="36359" x="4749800" y="4979988"/>
          <p14:tracePt t="36367" x="4749800" y="4987925"/>
          <p14:tracePt t="36378" x="4749800" y="4997450"/>
          <p14:tracePt t="36398" x="4749800" y="5005388"/>
          <p14:tracePt t="36429" x="4749800" y="5013325"/>
          <p14:tracePt t="36561" x="4749800" y="5022850"/>
          <p14:tracePt t="36612" x="4749800" y="5030788"/>
          <p14:tracePt t="36626" x="4757738" y="5030788"/>
          <p14:tracePt t="36633" x="4757738" y="5038725"/>
          <p14:tracePt t="36653" x="4765675" y="5038725"/>
          <p14:tracePt t="36664" x="4765675" y="5048250"/>
          <p14:tracePt t="36694" x="4765675" y="5056188"/>
          <p14:tracePt t="36708" x="4775200" y="5056188"/>
          <p14:tracePt t="36826" x="4783138" y="5056188"/>
          <p14:tracePt t="36877" x="4791075" y="5056188"/>
          <p14:tracePt t="37061" x="4800600" y="5056188"/>
          <p14:tracePt t="39405" x="4791075" y="5056188"/>
          <p14:tracePt t="39415" x="4783138" y="5056188"/>
          <p14:tracePt t="39427" x="4775200" y="5056188"/>
          <p14:tracePt t="39438" x="4757738" y="5056188"/>
          <p14:tracePt t="39445" x="4740275" y="5056188"/>
          <p14:tracePt t="39457" x="4732338" y="5056188"/>
          <p14:tracePt t="39466" x="4714875" y="5056188"/>
          <p14:tracePt t="39478" x="4706938" y="5056188"/>
          <p14:tracePt t="39490" x="4681538" y="5056188"/>
          <p14:tracePt t="39497" x="4664075" y="5056188"/>
          <p14:tracePt t="39508" x="4646613" y="5056188"/>
          <p14:tracePt t="39518" x="4630738" y="5056188"/>
          <p14:tracePt t="39527" x="4613275" y="5056188"/>
          <p14:tracePt t="39540" x="4605338" y="5056188"/>
          <p14:tracePt t="39548" x="4579938" y="5056188"/>
          <p14:tracePt t="39560" x="4562475" y="5056188"/>
          <p14:tracePt t="39568" x="4545013" y="5056188"/>
          <p14:tracePt t="39578" x="4529138" y="5056188"/>
          <p14:tracePt t="39590" x="4511675" y="5056188"/>
          <p14:tracePt t="39599" x="4494213" y="5056188"/>
          <p14:tracePt t="39609" x="4486275" y="5056188"/>
          <p14:tracePt t="39622" x="4476750" y="5056188"/>
          <p14:tracePt t="39628" x="4468813" y="5056188"/>
          <p14:tracePt t="39641" x="4460875" y="5056188"/>
          <p14:tracePt t="39649" x="4451350" y="5056188"/>
          <p14:tracePt t="39659" x="4443413" y="5056188"/>
          <p14:tracePt t="39673" x="4435475" y="5056188"/>
          <p14:tracePt t="39680" x="4435475" y="5048250"/>
          <p14:tracePt t="39693" x="4418013" y="5048250"/>
          <p14:tracePt t="39701" x="4410075" y="5048250"/>
          <p14:tracePt t="39722" x="4400550" y="5048250"/>
          <p14:tracePt t="39731" x="4392613" y="5038725"/>
          <p14:tracePt t="39752" x="4384675" y="5038725"/>
          <p14:tracePt t="39772" x="4375150" y="5038725"/>
          <p14:tracePt t="39782" x="4367213" y="5038725"/>
          <p14:tracePt t="39825" x="4359275" y="5030788"/>
          <p14:tracePt t="39833" x="4349750" y="5030788"/>
          <p14:tracePt t="39894" x="4341813" y="5030788"/>
          <p14:tracePt t="40668" x="4341813" y="5022850"/>
          <p14:tracePt t="40679" x="4341813" y="5005388"/>
          <p14:tracePt t="40691" x="4341813" y="4997450"/>
          <p14:tracePt t="40699" x="4341813" y="4972050"/>
          <p14:tracePt t="40710" x="4341813" y="4954588"/>
          <p14:tracePt t="40722" x="4341813" y="4919663"/>
          <p14:tracePt t="40730" x="4341813" y="4903788"/>
          <p14:tracePt t="40741" x="4341813" y="4886325"/>
          <p14:tracePt t="40750" x="4341813" y="4860925"/>
          <p14:tracePt t="40760" x="4341813" y="4835525"/>
          <p14:tracePt t="40772" x="4341813" y="4827588"/>
          <p14:tracePt t="40780" x="4341813" y="4810125"/>
          <p14:tracePt t="40791" x="4341813" y="4802188"/>
          <p14:tracePt t="40801" x="4341813" y="4792663"/>
          <p14:tracePt t="40811" x="4341813" y="4775200"/>
          <p14:tracePt t="40824" x="4341813" y="4767263"/>
          <p14:tracePt t="40831" x="4341813" y="4759325"/>
          <p14:tracePt t="40842" x="4341813" y="4749800"/>
          <p14:tracePt t="40855" x="4341813" y="4741863"/>
          <p14:tracePt t="40862" x="4341813" y="4724400"/>
          <p14:tracePt t="40874" x="4341813" y="4716463"/>
          <p14:tracePt t="40882" x="4341813" y="4708525"/>
          <p14:tracePt t="40894" x="4341813" y="4699000"/>
          <p14:tracePt t="40905" x="4341813" y="4691063"/>
          <p14:tracePt t="40924" x="4341813" y="4683125"/>
          <p14:tracePt t="40933" x="4341813" y="4673600"/>
          <p14:tracePt t="40956" x="4341813" y="4657725"/>
          <p14:tracePt t="40964" x="4341813" y="4648200"/>
          <p14:tracePt t="40976" x="4341813" y="4640263"/>
          <p14:tracePt t="40984" x="4341813" y="4622800"/>
          <p14:tracePt t="40994" x="4341813" y="4614863"/>
          <p14:tracePt t="41006" x="4341813" y="4605338"/>
          <p14:tracePt t="41014" x="4341813" y="4597400"/>
          <p14:tracePt t="41026" x="4341813" y="4589463"/>
          <p14:tracePt t="41039" x="4332288" y="4572000"/>
          <p14:tracePt t="41045" x="4332288" y="4564063"/>
          <p14:tracePt t="41066" x="4332288" y="4554538"/>
          <p14:tracePt t="41076" x="4332288" y="4546600"/>
          <p14:tracePt t="41096" x="4332288" y="4538663"/>
          <p14:tracePt t="41138" x="4332288" y="4529138"/>
          <p14:tracePt t="41483" x="4332288" y="4521200"/>
          <p14:tracePt t="41524" x="4332288" y="4513263"/>
          <p14:tracePt t="41539" x="4324350" y="4503738"/>
          <p14:tracePt t="41557" x="4324350" y="4486275"/>
          <p14:tracePt t="41565" x="4324350" y="4478338"/>
          <p14:tracePt t="41576" x="4324350" y="4470400"/>
          <p14:tracePt t="41588" x="4324350" y="4460875"/>
          <p14:tracePt t="41595" x="4324350" y="4452938"/>
          <p14:tracePt t="41607" x="4324350" y="4435475"/>
          <p14:tracePt t="41616" x="4324350" y="4410075"/>
          <p14:tracePt t="41627" x="4324350" y="4402138"/>
          <p14:tracePt t="41639" x="4316413" y="4384675"/>
          <p14:tracePt t="41647" x="4316413" y="4368800"/>
          <p14:tracePt t="41658" x="4306888" y="4351338"/>
          <p14:tracePt t="41667" x="4306888" y="4333875"/>
          <p14:tracePt t="41679" x="4306888" y="4316413"/>
          <p14:tracePt t="41690" x="4306888" y="4308475"/>
          <p14:tracePt t="41698" x="4306888" y="4291013"/>
          <p14:tracePt t="41708" x="4306888" y="4283075"/>
          <p14:tracePt t="41718" x="4306888" y="4257675"/>
          <p14:tracePt t="41728" x="4306888" y="4240213"/>
          <p14:tracePt t="41740" x="4306888" y="4224338"/>
          <p14:tracePt t="41749" x="4306888" y="4197350"/>
          <p14:tracePt t="41759" x="4306888" y="4181475"/>
          <p14:tracePt t="41771" x="4306888" y="4171950"/>
          <p14:tracePt t="41779" x="4306888" y="4156075"/>
          <p14:tracePt t="41800" x="4306888" y="4138613"/>
          <p14:tracePt t="41810" x="4306888" y="4130675"/>
          <p14:tracePt t="41822" x="4306888" y="4121150"/>
          <p14:tracePt t="41830" x="4306888" y="4105275"/>
          <p14:tracePt t="41842" x="4306888" y="4087813"/>
          <p14:tracePt t="41851" x="4298950" y="4070350"/>
          <p14:tracePt t="41861" x="4298950" y="4052888"/>
          <p14:tracePt t="41873" x="4298950" y="4044950"/>
          <p14:tracePt t="41881" x="4298950" y="4037013"/>
          <p14:tracePt t="41893" x="4298950" y="4027488"/>
          <p14:tracePt t="41906" x="4298950" y="4019550"/>
          <p14:tracePt t="41973" x="4298950" y="4011613"/>
          <p14:tracePt t="42309" x="4298950" y="4002088"/>
          <p14:tracePt t="42321" x="4298950" y="3976688"/>
          <p14:tracePt t="42329" x="4298950" y="3943350"/>
          <p14:tracePt t="42341" x="4298950" y="3935413"/>
          <p14:tracePt t="42350" x="4298950" y="3908425"/>
          <p14:tracePt t="42360" x="4298950" y="3883025"/>
          <p14:tracePt t="42372" x="4298950" y="3875088"/>
          <p14:tracePt t="42381" x="4298950" y="3849688"/>
          <p14:tracePt t="42392" x="4298950" y="3824288"/>
          <p14:tracePt t="42403" x="4298950" y="3806825"/>
          <p14:tracePt t="42411" x="4298950" y="3781425"/>
          <p14:tracePt t="42424" x="4298950" y="3756025"/>
          <p14:tracePt t="42431" x="4298950" y="3738563"/>
          <p14:tracePt t="42442" x="4298950" y="3722688"/>
          <p14:tracePt t="42454" x="4298950" y="3705225"/>
          <p14:tracePt t="42462" x="4298950" y="3687763"/>
          <p14:tracePt t="42474" x="4298950" y="3662363"/>
          <p14:tracePt t="42482" x="4298950" y="3646488"/>
          <p14:tracePt t="42494" x="4298950" y="3629025"/>
          <p14:tracePt t="42505" x="4298950" y="3619500"/>
          <p14:tracePt t="42513" x="4298950" y="3603625"/>
          <p14:tracePt t="42524" x="4298950" y="3586163"/>
          <p14:tracePt t="42533" x="4298950" y="3578225"/>
          <p14:tracePt t="42544" x="4298950" y="3568700"/>
          <p14:tracePt t="42557" x="4298950" y="3560763"/>
          <p14:tracePt t="42564" x="4298950" y="3552825"/>
          <p14:tracePt t="42594" x="4298950" y="3543300"/>
          <p14:tracePt t="42607" x="4298950" y="3535363"/>
          <p14:tracePt t="42665" x="4298950" y="3527425"/>
          <p14:tracePt t="44341" x="4316413" y="3527425"/>
          <p14:tracePt t="44348" x="4341813" y="3527425"/>
          <p14:tracePt t="44358" x="4367213" y="3527425"/>
          <p14:tracePt t="44370" x="4392613" y="3527425"/>
          <p14:tracePt t="44379" x="4443413" y="3527425"/>
          <p14:tracePt t="44390" x="4460875" y="3527425"/>
          <p14:tracePt t="44399" x="4494213" y="3535363"/>
          <p14:tracePt t="44409" x="4529138" y="3535363"/>
          <p14:tracePt t="44423" x="4545013" y="3535363"/>
          <p14:tracePt t="44429" x="4570413" y="3535363"/>
          <p14:tracePt t="44440" x="4595813" y="3535363"/>
          <p14:tracePt t="44454" x="4605338" y="3535363"/>
          <p14:tracePt t="44460" x="4630738" y="3535363"/>
          <p14:tracePt t="44472" x="4638675" y="3535363"/>
          <p14:tracePt t="44480" x="4656138" y="3535363"/>
          <p14:tracePt t="44492" x="4681538" y="3543300"/>
          <p14:tracePt t="44505" x="4689475" y="3543300"/>
          <p14:tracePt t="44510" x="4699000" y="3543300"/>
          <p14:tracePt t="44523" x="4706938" y="3543300"/>
          <p14:tracePt t="44531" x="4714875" y="3543300"/>
          <p14:tracePt t="44542" x="4724400" y="3543300"/>
          <p14:tracePt t="44555" x="4732338" y="3543300"/>
          <p14:tracePt t="44562" x="4740275" y="3543300"/>
          <p14:tracePt t="44574" x="4749800" y="3543300"/>
          <p14:tracePt t="44582" x="4765675" y="3543300"/>
          <p14:tracePt t="44603" x="4775200" y="3543300"/>
          <p14:tracePt t="44612" x="4783138" y="3543300"/>
          <p14:tracePt t="44633" x="4791075" y="3543300"/>
          <p14:tracePt t="44643" x="4791075" y="3552825"/>
          <p14:tracePt t="44655" x="4800600" y="3552825"/>
          <p14:tracePt t="44674" x="4808538" y="3552825"/>
          <p14:tracePt t="45500" x="4818063" y="3535363"/>
          <p14:tracePt t="45510" x="4818063" y="3509963"/>
          <p14:tracePt t="45522" x="4818063" y="3492500"/>
          <p14:tracePt t="45530" x="4826000" y="3449638"/>
          <p14:tracePt t="45541" x="4826000" y="3424238"/>
          <p14:tracePt t="45554" x="4826000" y="3390900"/>
          <p14:tracePt t="45561" x="4833938" y="3355975"/>
          <p14:tracePt t="45571" x="4833938" y="3348038"/>
          <p14:tracePt t="45582" x="4833938" y="3322638"/>
          <p14:tracePt t="45591" x="4833938" y="3305175"/>
          <p14:tracePt t="45611" x="4833938" y="3289300"/>
          <p14:tracePt t="45624" x="4833938" y="3279775"/>
          <p14:tracePt t="45632" x="4833938" y="3263900"/>
          <p14:tracePt t="45642" x="4833938" y="3254375"/>
          <p14:tracePt t="45655" x="4843463" y="3246438"/>
          <p14:tracePt t="45663" x="4843463" y="3238500"/>
          <p14:tracePt t="45674" x="4843463" y="3228975"/>
          <p14:tracePt t="45683" x="4843463" y="3221038"/>
          <p14:tracePt t="45693" x="4843463" y="3211513"/>
          <p14:tracePt t="45704" x="4843463" y="3203575"/>
          <p14:tracePt t="45713" x="4843463" y="3195638"/>
          <p14:tracePt t="45723" x="4843463" y="3186113"/>
          <p14:tracePt t="45735" x="4843463" y="3178175"/>
          <p14:tracePt t="45758" x="4843463" y="3170238"/>
          <p14:tracePt t="45764" x="4843463" y="3160713"/>
          <p14:tracePt t="45786" x="4843463" y="3152775"/>
          <p14:tracePt t="45795" x="4843463" y="3144838"/>
          <p14:tracePt t="45815" x="4843463" y="3135313"/>
          <p14:tracePt t="45839" x="4843463" y="3127375"/>
          <p14:tracePt t="45845" x="4843463" y="3119438"/>
          <p14:tracePt t="45866" x="4843463" y="3109913"/>
          <p14:tracePt t="45888" x="4843463" y="3101975"/>
          <p14:tracePt t="45896" x="4843463" y="3094038"/>
          <p14:tracePt t="46090" x="4843463" y="3084513"/>
          <p14:tracePt t="46111" x="4833938" y="3084513"/>
          <p14:tracePt t="46152" x="4826000" y="3084513"/>
          <p14:tracePt t="46161" x="4818063" y="3084513"/>
          <p14:tracePt t="46294" x="4808538" y="3084513"/>
          <p14:tracePt t="46426" x="4808538" y="3076575"/>
          <p14:tracePt t="46448" x="4800600" y="3076575"/>
          <p14:tracePt t="47782" x="4791075" y="3076575"/>
          <p14:tracePt t="47812" x="4775200" y="3076575"/>
          <p14:tracePt t="47823" x="4765675" y="3076575"/>
          <p14:tracePt t="47837" x="4749800" y="3076575"/>
          <p14:tracePt t="47843" x="4732338" y="3076575"/>
          <p14:tracePt t="47856" x="4724400" y="3076575"/>
          <p14:tracePt t="47863" x="4706938" y="3076575"/>
          <p14:tracePt t="47874" x="4699000" y="3076575"/>
          <p14:tracePt t="47886" x="4681538" y="3076575"/>
          <p14:tracePt t="47895" x="4664075" y="3076575"/>
          <p14:tracePt t="47906" x="4646613" y="3076575"/>
          <p14:tracePt t="47916" x="4638675" y="3076575"/>
          <p14:tracePt t="47925" x="4630738" y="3076575"/>
          <p14:tracePt t="47937" x="4613275" y="3076575"/>
          <p14:tracePt t="47945" x="4605338" y="3076575"/>
          <p14:tracePt t="47957" x="4595813" y="3076575"/>
          <p14:tracePt t="47966" x="4579938" y="3076575"/>
          <p14:tracePt t="47976" x="4570413" y="3076575"/>
          <p14:tracePt t="47988" x="4562475" y="3076575"/>
          <p14:tracePt t="47997" x="4554538" y="3076575"/>
          <p14:tracePt t="48008" x="4545013" y="3076575"/>
          <p14:tracePt t="48019" x="4529138" y="3076575"/>
          <p14:tracePt t="48027" x="4519613" y="3076575"/>
          <p14:tracePt t="48039" x="4511675" y="3076575"/>
          <p14:tracePt t="48047" x="4494213" y="3076575"/>
          <p14:tracePt t="48069" x="4476750" y="3076575"/>
          <p14:tracePt t="48078" x="4468813" y="3076575"/>
          <p14:tracePt t="48090" x="4460875" y="3076575"/>
          <p14:tracePt t="48098" x="4451350" y="3076575"/>
          <p14:tracePt t="48108" x="4443413" y="3076575"/>
          <p14:tracePt t="48134" x="4435475" y="3076575"/>
          <p14:tracePt t="48140" x="4425950" y="3076575"/>
          <p14:tracePt t="48159" x="4418013" y="3076575"/>
          <p14:tracePt t="48171" x="4410075" y="3076575"/>
          <p14:tracePt t="48191" x="4400550" y="3067050"/>
          <p14:tracePt t="48223" x="4392613" y="3067050"/>
          <p14:tracePt t="48230" x="4384675" y="3067050"/>
          <p14:tracePt t="48252" x="4384675" y="3059113"/>
          <p14:tracePt t="48302" x="4375150" y="3059113"/>
          <p14:tracePt t="48355" x="4367213" y="3059113"/>
          <p14:tracePt t="48383" x="4359275" y="3059113"/>
          <p14:tracePt t="48435" x="4349750" y="3059113"/>
          <p14:tracePt t="48476" x="4341813" y="3059113"/>
          <p14:tracePt t="49269" x="4341813" y="3051175"/>
          <p14:tracePt t="49280" x="4341813" y="3025775"/>
          <p14:tracePt t="49290" x="4341813" y="3008313"/>
          <p14:tracePt t="49300" x="4341813" y="2990850"/>
          <p14:tracePt t="49311" x="4341813" y="2974975"/>
          <p14:tracePt t="49321" x="4341813" y="2949575"/>
          <p14:tracePt t="49332" x="4341813" y="2940050"/>
          <p14:tracePt t="49342" x="4341813" y="2922588"/>
          <p14:tracePt t="49354" x="4341813" y="2914650"/>
          <p14:tracePt t="49362" x="4332288" y="2906713"/>
          <p14:tracePt t="49374" x="4332288" y="2889250"/>
          <p14:tracePt t="49392" x="4332288" y="2881313"/>
          <p14:tracePt t="49403" x="4332288" y="2863850"/>
          <p14:tracePt t="49413" x="4332288" y="2855913"/>
          <p14:tracePt t="49424" x="4332288" y="2838450"/>
          <p14:tracePt t="49439" x="4332288" y="2820988"/>
          <p14:tracePt t="49444" x="4332288" y="2795588"/>
          <p14:tracePt t="49457" x="4324350" y="2770188"/>
          <p14:tracePt t="49464" x="4324350" y="2762250"/>
          <p14:tracePt t="49474" x="4324350" y="2736850"/>
          <p14:tracePt t="49489" x="4316413" y="2711450"/>
          <p14:tracePt t="49495" x="4316413" y="2686050"/>
          <p14:tracePt t="49506" x="4316413" y="2676525"/>
          <p14:tracePt t="49515" x="4316413" y="2660650"/>
          <p14:tracePt t="49525" x="4306888" y="2660650"/>
          <p14:tracePt t="49537" x="4306888" y="2651125"/>
          <p14:tracePt t="49545" x="4306888" y="2633663"/>
          <p14:tracePt t="49568" x="4306888" y="2625725"/>
          <p14:tracePt t="49577" x="4306888" y="2617788"/>
          <p14:tracePt t="49587" x="4306888" y="2608263"/>
          <p14:tracePt t="49596" x="4306888" y="2600325"/>
          <p14:tracePt t="49607" x="4306888" y="2592388"/>
          <p14:tracePt t="49620" x="4306888" y="2582863"/>
          <p14:tracePt t="49647" x="4306888" y="2574925"/>
          <p14:tracePt t="49657" x="4306888" y="2566988"/>
          <p14:tracePt t="49669" x="4298950" y="2566988"/>
          <p14:tracePt t="49689" x="4298950" y="2557463"/>
          <p14:tracePt t="49708" x="4298950" y="2549525"/>
          <p14:tracePt t="49729" x="4298950" y="2541588"/>
          <p14:tracePt t="50055" x="4298950" y="2532063"/>
          <p14:tracePt t="50065" x="4298950" y="2516188"/>
          <p14:tracePt t="50075" x="4298950" y="2506663"/>
          <p14:tracePt t="50086" x="4298950" y="2481263"/>
          <p14:tracePt t="50095" x="4298950" y="2455863"/>
          <p14:tracePt t="50106" x="4298950" y="2438400"/>
          <p14:tracePt t="50119" x="4298950" y="2413000"/>
          <p14:tracePt t="50126" x="4298950" y="2387600"/>
          <p14:tracePt t="50138" x="4298950" y="2371725"/>
          <p14:tracePt t="50146" x="4298950" y="2344738"/>
          <p14:tracePt t="50157" x="4298950" y="2328863"/>
          <p14:tracePt t="50169" x="4298950" y="2319338"/>
          <p14:tracePt t="50177" x="4298950" y="2293938"/>
          <p14:tracePt t="50189" x="4298950" y="2286000"/>
          <p14:tracePt t="50197" x="4298950" y="2268538"/>
          <p14:tracePt t="50208" x="4298950" y="2252663"/>
          <p14:tracePt t="50228" x="4298950" y="2243138"/>
          <p14:tracePt t="50240" x="4298950" y="2227263"/>
          <p14:tracePt t="50259" x="4298950" y="2209800"/>
          <p14:tracePt t="50278" x="4298950" y="2200275"/>
          <p14:tracePt t="50301" x="4298950" y="2192338"/>
          <p14:tracePt t="50330" x="4298950" y="2184400"/>
          <p14:tracePt t="50646" x="4298950" y="2159000"/>
          <p14:tracePt t="50655" x="4298950" y="2141538"/>
          <p14:tracePt t="50669" x="4298950" y="2098675"/>
          <p14:tracePt t="50676" x="4298950" y="2039938"/>
          <p14:tracePt t="50688" x="4298950" y="1963738"/>
          <p14:tracePt t="50697" x="4298950" y="1920875"/>
          <p14:tracePt t="50707" x="4298950" y="1852613"/>
          <p14:tracePt t="50720" x="4298950" y="1793875"/>
          <p14:tracePt t="50728" x="4306888" y="1716088"/>
          <p14:tracePt t="50739" x="4306888" y="1657350"/>
          <p14:tracePt t="50748" x="4306888" y="1606550"/>
          <p14:tracePt t="50758" x="4306888" y="1571625"/>
          <p14:tracePt t="50771" x="4316413" y="1538288"/>
          <p14:tracePt t="50778" x="4316413" y="1504950"/>
          <p14:tracePt t="50789" x="4324350" y="1487488"/>
          <p14:tracePt t="50804" x="4324350" y="1462088"/>
          <p14:tracePt t="50809" x="4324350" y="1452563"/>
          <p14:tracePt t="50830" x="4324350" y="1444625"/>
          <p14:tracePt t="50840" x="4324350" y="1436688"/>
          <p14:tracePt t="50853" x="4324350" y="1427163"/>
          <p14:tracePt t="51034" x="4324350" y="1436688"/>
          <p14:tracePt t="51044" x="4324350" y="1452563"/>
          <p14:tracePt t="51056" x="4324350" y="1462088"/>
          <p14:tracePt t="51064" x="4324350" y="1477963"/>
          <p14:tracePt t="51087" x="4324350" y="1487488"/>
          <p14:tracePt t="51094" x="4324350" y="1495425"/>
          <p14:tracePt t="51105" x="4324350" y="1504950"/>
          <p14:tracePt t="51118" x="4324350" y="1512888"/>
          <p14:tracePt t="51136" x="4324350" y="1520825"/>
          <p14:tracePt t="51175" x="4324350" y="1530350"/>
          <p14:tracePt t="51188" x="4324350" y="1538288"/>
          <p14:tracePt t="51207" x="4324350" y="1546225"/>
          <p14:tracePt t="51218" x="4324350" y="1555750"/>
          <p14:tracePt t="51227" x="4324350" y="1563688"/>
          <p14:tracePt t="51247" x="4324350" y="1571625"/>
          <p14:tracePt t="51410" x="4324350" y="1581150"/>
          <p14:tracePt t="51461" x="4324350" y="1589088"/>
          <p14:tracePt t="51532" x="4324350" y="1597025"/>
          <p14:tracePt t="51583" x="4324350" y="1606550"/>
          <p14:tracePt t="54407" x="4324350" y="1614488"/>
          <p14:tracePt t="54427" x="4324350" y="1631950"/>
          <p14:tracePt t="54451" x="4367213" y="1649413"/>
          <p14:tracePt t="54457" x="4400550" y="1665288"/>
          <p14:tracePt t="54470" x="4443413" y="1690688"/>
          <p14:tracePt t="54478" x="4519613" y="1708150"/>
          <p14:tracePt t="54488" x="4613275" y="1733550"/>
          <p14:tracePt t="54502" x="4740275" y="1776413"/>
          <p14:tracePt t="54510" x="4859338" y="1827213"/>
          <p14:tracePt t="54520" x="5013325" y="1903413"/>
          <p14:tracePt t="54529" x="5132388" y="1971675"/>
          <p14:tracePt t="54539" x="5276850" y="2090738"/>
          <p14:tracePt t="54551" x="5454650" y="2227263"/>
          <p14:tracePt t="54559" x="5581650" y="2344738"/>
          <p14:tracePt t="54572" x="5743575" y="2489200"/>
          <p14:tracePt t="54580" x="5905500" y="2633663"/>
          <p14:tracePt t="54590" x="5981700" y="2711450"/>
          <p14:tracePt t="54602" x="6083300" y="2820988"/>
          <p14:tracePt t="54610" x="6159500" y="2922588"/>
          <p14:tracePt t="54622" x="6261100" y="3051175"/>
          <p14:tracePt t="54633" x="6346825" y="3170238"/>
          <p14:tracePt t="54641" x="6415088" y="3263900"/>
          <p14:tracePt t="54654" x="6465888" y="3355975"/>
          <p14:tracePt t="54661" x="6542088" y="3459163"/>
          <p14:tracePt t="54672" x="6592888" y="3552825"/>
          <p14:tracePt t="54684" x="6643688" y="3636963"/>
          <p14:tracePt t="54692" x="6686550" y="3730625"/>
          <p14:tracePt t="54703" x="6719888" y="3790950"/>
          <p14:tracePt t="54712" x="6762750" y="3867150"/>
          <p14:tracePt t="54722" x="6797675" y="3943350"/>
          <p14:tracePt t="54737" x="6831013" y="4037013"/>
          <p14:tracePt t="54742" x="6848475" y="4113213"/>
          <p14:tracePt t="54755" x="6881813" y="4181475"/>
          <p14:tracePt t="54763" x="6899275" y="4249738"/>
          <p14:tracePt t="54773" x="6924675" y="4291013"/>
          <p14:tracePt t="54784" x="6942138" y="4368800"/>
          <p14:tracePt t="54794" x="6967538" y="4445000"/>
          <p14:tracePt t="54805" x="6983413" y="4503738"/>
          <p14:tracePt t="54817" x="7008813" y="4605338"/>
          <p14:tracePt t="54824" x="7043738" y="4699000"/>
          <p14:tracePt t="54837" x="7051675" y="4784725"/>
          <p14:tracePt t="54845" x="7069138" y="4843463"/>
          <p14:tracePt t="54854" x="7077075" y="4886325"/>
          <p14:tracePt t="54868" x="7102475" y="4937125"/>
          <p14:tracePt t="54875" x="7112000" y="4972050"/>
          <p14:tracePt t="54886" x="7119938" y="5005388"/>
          <p14:tracePt t="54895" x="7119938" y="5048250"/>
          <p14:tracePt t="54905" x="7119938" y="5091113"/>
          <p14:tracePt t="54917" x="7119938" y="510698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16.9|17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3.8|10.4|8.6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Widescreen</PresentationFormat>
  <Paragraphs>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Hall, Linda</cp:lastModifiedBy>
  <cp:revision>2</cp:revision>
  <dcterms:created xsi:type="dcterms:W3CDTF">2021-02-24T18:46:34Z</dcterms:created>
  <dcterms:modified xsi:type="dcterms:W3CDTF">2021-03-02T09:22:27Z</dcterms:modified>
</cp:coreProperties>
</file>