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DFDF31-0394-4791-A133-F2D9C90EB5D4}" v="3" dt="2021-02-09T19:42:43.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582"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a Hall" userId="b5d2dbbaa85068f0" providerId="LiveId" clId="{75DFDF31-0394-4791-A133-F2D9C90EB5D4}"/>
    <pc:docChg chg="custSel mod modSld">
      <pc:chgData name="Christina Hall" userId="b5d2dbbaa85068f0" providerId="LiveId" clId="{75DFDF31-0394-4791-A133-F2D9C90EB5D4}" dt="2021-02-09T21:18:28.662" v="175" actId="20577"/>
      <pc:docMkLst>
        <pc:docMk/>
      </pc:docMkLst>
      <pc:sldChg chg="delSp delDesignElem">
        <pc:chgData name="Christina Hall" userId="b5d2dbbaa85068f0" providerId="LiveId" clId="{75DFDF31-0394-4791-A133-F2D9C90EB5D4}" dt="2021-02-09T19:41:54.545" v="3"/>
        <pc:sldMkLst>
          <pc:docMk/>
          <pc:sldMk cId="1831233193" sldId="256"/>
        </pc:sldMkLst>
        <pc:spChg chg="del">
          <ac:chgData name="Christina Hall" userId="b5d2dbbaa85068f0" providerId="LiveId" clId="{75DFDF31-0394-4791-A133-F2D9C90EB5D4}" dt="2021-02-09T19:41:54.545" v="3"/>
          <ac:spMkLst>
            <pc:docMk/>
            <pc:sldMk cId="1831233193" sldId="256"/>
            <ac:spMk id="49" creationId="{73C994B4-9721-4148-9EEC-6793CECDE8DD}"/>
          </ac:spMkLst>
        </pc:spChg>
        <pc:spChg chg="del">
          <ac:chgData name="Christina Hall" userId="b5d2dbbaa85068f0" providerId="LiveId" clId="{75DFDF31-0394-4791-A133-F2D9C90EB5D4}" dt="2021-02-09T19:41:54.545" v="3"/>
          <ac:spMkLst>
            <pc:docMk/>
            <pc:sldMk cId="1831233193" sldId="256"/>
            <ac:spMk id="51" creationId="{F9D95E49-763A-4886-B038-82F734740554}"/>
          </ac:spMkLst>
        </pc:spChg>
        <pc:spChg chg="del">
          <ac:chgData name="Christina Hall" userId="b5d2dbbaa85068f0" providerId="LiveId" clId="{75DFDF31-0394-4791-A133-F2D9C90EB5D4}" dt="2021-02-09T19:41:54.545" v="3"/>
          <ac:spMkLst>
            <pc:docMk/>
            <pc:sldMk cId="1831233193" sldId="256"/>
            <ac:spMk id="53" creationId="{4CFF0AC4-A2FF-4129-AEF6-8049AF6A90C9}"/>
          </ac:spMkLst>
        </pc:spChg>
        <pc:spChg chg="del">
          <ac:chgData name="Christina Hall" userId="b5d2dbbaa85068f0" providerId="LiveId" clId="{75DFDF31-0394-4791-A133-F2D9C90EB5D4}" dt="2021-02-09T19:41:54.545" v="3"/>
          <ac:spMkLst>
            <pc:docMk/>
            <pc:sldMk cId="1831233193" sldId="256"/>
            <ac:spMk id="55" creationId="{285EE6CD-C61E-4F22-9787-1ADF1D3EB25E}"/>
          </ac:spMkLst>
        </pc:spChg>
        <pc:cxnChg chg="del">
          <ac:chgData name="Christina Hall" userId="b5d2dbbaa85068f0" providerId="LiveId" clId="{75DFDF31-0394-4791-A133-F2D9C90EB5D4}" dt="2021-02-09T19:41:54.545" v="3"/>
          <ac:cxnSpMkLst>
            <pc:docMk/>
            <pc:sldMk cId="1831233193" sldId="256"/>
            <ac:cxnSpMk id="57" creationId="{5D28AB17-F6FA-4C53-B3E3-D0A39D4A33C0}"/>
          </ac:cxnSpMkLst>
        </pc:cxnChg>
        <pc:cxnChg chg="del">
          <ac:chgData name="Christina Hall" userId="b5d2dbbaa85068f0" providerId="LiveId" clId="{75DFDF31-0394-4791-A133-F2D9C90EB5D4}" dt="2021-02-09T19:41:54.545" v="3"/>
          <ac:cxnSpMkLst>
            <pc:docMk/>
            <pc:sldMk cId="1831233193" sldId="256"/>
            <ac:cxnSpMk id="59" creationId="{3EFADC67-92A1-44FB-8691-D8CD71A21EFA}"/>
          </ac:cxnSpMkLst>
        </pc:cxnChg>
      </pc:sldChg>
      <pc:sldChg chg="addSp delSp modSp mod delDesignElem">
        <pc:chgData name="Christina Hall" userId="b5d2dbbaa85068f0" providerId="LiveId" clId="{75DFDF31-0394-4791-A133-F2D9C90EB5D4}" dt="2021-02-09T19:43:04.465" v="16" actId="26606"/>
        <pc:sldMkLst>
          <pc:docMk/>
          <pc:sldMk cId="2483058816" sldId="257"/>
        </pc:sldMkLst>
        <pc:spChg chg="mod">
          <ac:chgData name="Christina Hall" userId="b5d2dbbaa85068f0" providerId="LiveId" clId="{75DFDF31-0394-4791-A133-F2D9C90EB5D4}" dt="2021-02-09T19:43:04.465" v="16" actId="26606"/>
          <ac:spMkLst>
            <pc:docMk/>
            <pc:sldMk cId="2483058816" sldId="257"/>
            <ac:spMk id="2" creationId="{67408512-9E58-4BF5-9CD1-F79058A51CA8}"/>
          </ac:spMkLst>
        </pc:spChg>
        <pc:spChg chg="mod">
          <ac:chgData name="Christina Hall" userId="b5d2dbbaa85068f0" providerId="LiveId" clId="{75DFDF31-0394-4791-A133-F2D9C90EB5D4}" dt="2021-02-09T19:43:04.465" v="16" actId="26606"/>
          <ac:spMkLst>
            <pc:docMk/>
            <pc:sldMk cId="2483058816" sldId="257"/>
            <ac:spMk id="3" creationId="{B2D30D07-4800-4493-8CDD-0FBE4F337DF5}"/>
          </ac:spMkLst>
        </pc:spChg>
        <pc:spChg chg="add">
          <ac:chgData name="Christina Hall" userId="b5d2dbbaa85068f0" providerId="LiveId" clId="{75DFDF31-0394-4791-A133-F2D9C90EB5D4}" dt="2021-02-09T19:43:04.465" v="16" actId="26606"/>
          <ac:spMkLst>
            <pc:docMk/>
            <pc:sldMk cId="2483058816" sldId="257"/>
            <ac:spMk id="6" creationId="{AFA67CD3-AB4E-4A7A-BEB8-53C445D8C44E}"/>
          </ac:spMkLst>
        </pc:spChg>
        <pc:spChg chg="add">
          <ac:chgData name="Christina Hall" userId="b5d2dbbaa85068f0" providerId="LiveId" clId="{75DFDF31-0394-4791-A133-F2D9C90EB5D4}" dt="2021-02-09T19:43:04.465" v="16" actId="26606"/>
          <ac:spMkLst>
            <pc:docMk/>
            <pc:sldMk cId="2483058816" sldId="257"/>
            <ac:spMk id="15" creationId="{339C8D78-A644-462F-B674-F440635E5353}"/>
          </ac:spMkLst>
        </pc:spChg>
        <pc:spChg chg="del">
          <ac:chgData name="Christina Hall" userId="b5d2dbbaa85068f0" providerId="LiveId" clId="{75DFDF31-0394-4791-A133-F2D9C90EB5D4}" dt="2021-02-09T19:41:54.545" v="3"/>
          <ac:spMkLst>
            <pc:docMk/>
            <pc:sldMk cId="2483058816" sldId="257"/>
            <ac:spMk id="42" creationId="{3B854194-185D-494D-905C-7C7CB2E30F6E}"/>
          </ac:spMkLst>
        </pc:spChg>
        <pc:spChg chg="del">
          <ac:chgData name="Christina Hall" userId="b5d2dbbaa85068f0" providerId="LiveId" clId="{75DFDF31-0394-4791-A133-F2D9C90EB5D4}" dt="2021-02-09T19:41:54.545" v="3"/>
          <ac:spMkLst>
            <pc:docMk/>
            <pc:sldMk cId="2483058816" sldId="257"/>
            <ac:spMk id="43" creationId="{B4F5FA0D-0104-4987-8241-EFF7C85B88DE}"/>
          </ac:spMkLst>
        </pc:spChg>
        <pc:picChg chg="add">
          <ac:chgData name="Christina Hall" userId="b5d2dbbaa85068f0" providerId="LiveId" clId="{75DFDF31-0394-4791-A133-F2D9C90EB5D4}" dt="2021-02-09T19:43:04.465" v="16" actId="26606"/>
          <ac:picMkLst>
            <pc:docMk/>
            <pc:sldMk cId="2483058816" sldId="257"/>
            <ac:picMk id="8" creationId="{F3B28B69-1D54-4286-BF36-7CADCEC2DFB6}"/>
          </ac:picMkLst>
        </pc:picChg>
        <pc:picChg chg="add">
          <ac:chgData name="Christina Hall" userId="b5d2dbbaa85068f0" providerId="LiveId" clId="{75DFDF31-0394-4791-A133-F2D9C90EB5D4}" dt="2021-02-09T19:43:04.465" v="16" actId="26606"/>
          <ac:picMkLst>
            <pc:docMk/>
            <pc:sldMk cId="2483058816" sldId="257"/>
            <ac:picMk id="13" creationId="{07CF545F-9C2E-4446-97CD-AD92990C2B68}"/>
          </ac:picMkLst>
        </pc:picChg>
        <pc:picChg chg="del">
          <ac:chgData name="Christina Hall" userId="b5d2dbbaa85068f0" providerId="LiveId" clId="{75DFDF31-0394-4791-A133-F2D9C90EB5D4}" dt="2021-02-09T19:41:54.545" v="3"/>
          <ac:picMkLst>
            <pc:docMk/>
            <pc:sldMk cId="2483058816" sldId="257"/>
            <ac:picMk id="44" creationId="{2897127E-6CEF-446C-BE87-93B7C46E49D1}"/>
          </ac:picMkLst>
        </pc:picChg>
      </pc:sldChg>
      <pc:sldChg chg="addSp delSp modSp mod delDesignElem">
        <pc:chgData name="Christina Hall" userId="b5d2dbbaa85068f0" providerId="LiveId" clId="{75DFDF31-0394-4791-A133-F2D9C90EB5D4}" dt="2021-02-09T21:18:28.662" v="175" actId="20577"/>
        <pc:sldMkLst>
          <pc:docMk/>
          <pc:sldMk cId="2580417560" sldId="258"/>
        </pc:sldMkLst>
        <pc:spChg chg="mod">
          <ac:chgData name="Christina Hall" userId="b5d2dbbaa85068f0" providerId="LiveId" clId="{75DFDF31-0394-4791-A133-F2D9C90EB5D4}" dt="2021-02-09T19:42:44.072" v="14" actId="27636"/>
          <ac:spMkLst>
            <pc:docMk/>
            <pc:sldMk cId="2580417560" sldId="258"/>
            <ac:spMk id="2" creationId="{813F012F-824A-407E-A21C-CAD2B6C2A2B6}"/>
          </ac:spMkLst>
        </pc:spChg>
        <pc:spChg chg="mod ord">
          <ac:chgData name="Christina Hall" userId="b5d2dbbaa85068f0" providerId="LiveId" clId="{75DFDF31-0394-4791-A133-F2D9C90EB5D4}" dt="2021-02-09T21:18:28.662" v="175" actId="20577"/>
          <ac:spMkLst>
            <pc:docMk/>
            <pc:sldMk cId="2580417560" sldId="258"/>
            <ac:spMk id="3" creationId="{E50628DD-710D-44C7-B9F2-3FFE3C9EF182}"/>
          </ac:spMkLst>
        </pc:spChg>
        <pc:spChg chg="add">
          <ac:chgData name="Christina Hall" userId="b5d2dbbaa85068f0" providerId="LiveId" clId="{75DFDF31-0394-4791-A133-F2D9C90EB5D4}" dt="2021-02-09T19:43:20.648" v="17" actId="26606"/>
          <ac:spMkLst>
            <pc:docMk/>
            <pc:sldMk cId="2580417560" sldId="258"/>
            <ac:spMk id="12" creationId="{9425D4AB-CD98-4DD6-9398-3C8961DE032F}"/>
          </ac:spMkLst>
        </pc:spChg>
        <pc:spChg chg="add">
          <ac:chgData name="Christina Hall" userId="b5d2dbbaa85068f0" providerId="LiveId" clId="{75DFDF31-0394-4791-A133-F2D9C90EB5D4}" dt="2021-02-09T19:43:20.648" v="17" actId="26606"/>
          <ac:spMkLst>
            <pc:docMk/>
            <pc:sldMk cId="2580417560" sldId="258"/>
            <ac:spMk id="16" creationId="{D8B47C9F-A960-4902-8507-38F18DD3D00E}"/>
          </ac:spMkLst>
        </pc:spChg>
        <pc:spChg chg="del">
          <ac:chgData name="Christina Hall" userId="b5d2dbbaa85068f0" providerId="LiveId" clId="{75DFDF31-0394-4791-A133-F2D9C90EB5D4}" dt="2021-02-09T19:41:54.545" v="3"/>
          <ac:spMkLst>
            <pc:docMk/>
            <pc:sldMk cId="2580417560" sldId="258"/>
            <ac:spMk id="17" creationId="{9425D4AB-CD98-4DD6-9398-3C8961DE032F}"/>
          </ac:spMkLst>
        </pc:spChg>
        <pc:spChg chg="add">
          <ac:chgData name="Christina Hall" userId="b5d2dbbaa85068f0" providerId="LiveId" clId="{75DFDF31-0394-4791-A133-F2D9C90EB5D4}" dt="2021-02-09T19:43:20.648" v="17" actId="26606"/>
          <ac:spMkLst>
            <pc:docMk/>
            <pc:sldMk cId="2580417560" sldId="258"/>
            <ac:spMk id="18" creationId="{D4E15E95-445D-4A45-BC1E-8468CE17050B}"/>
          </ac:spMkLst>
        </pc:spChg>
        <pc:spChg chg="add">
          <ac:chgData name="Christina Hall" userId="b5d2dbbaa85068f0" providerId="LiveId" clId="{75DFDF31-0394-4791-A133-F2D9C90EB5D4}" dt="2021-02-09T19:43:20.648" v="17" actId="26606"/>
          <ac:spMkLst>
            <pc:docMk/>
            <pc:sldMk cId="2580417560" sldId="258"/>
            <ac:spMk id="20" creationId="{133B9781-B73C-44F8-97CB-D1807A63BB41}"/>
          </ac:spMkLst>
        </pc:spChg>
        <pc:spChg chg="add">
          <ac:chgData name="Christina Hall" userId="b5d2dbbaa85068f0" providerId="LiveId" clId="{75DFDF31-0394-4791-A133-F2D9C90EB5D4}" dt="2021-02-09T19:43:20.648" v="17" actId="26606"/>
          <ac:spMkLst>
            <pc:docMk/>
            <pc:sldMk cId="2580417560" sldId="258"/>
            <ac:spMk id="22" creationId="{1FCEDCAD-7B1A-4AE2-818E-D93A48758C20}"/>
          </ac:spMkLst>
        </pc:spChg>
        <pc:spChg chg="del">
          <ac:chgData name="Christina Hall" userId="b5d2dbbaa85068f0" providerId="LiveId" clId="{75DFDF31-0394-4791-A133-F2D9C90EB5D4}" dt="2021-02-09T19:41:54.545" v="3"/>
          <ac:spMkLst>
            <pc:docMk/>
            <pc:sldMk cId="2580417560" sldId="258"/>
            <ac:spMk id="23" creationId="{D4E15E95-445D-4A45-BC1E-8468CE17050B}"/>
          </ac:spMkLst>
        </pc:spChg>
        <pc:spChg chg="del">
          <ac:chgData name="Christina Hall" userId="b5d2dbbaa85068f0" providerId="LiveId" clId="{75DFDF31-0394-4791-A133-F2D9C90EB5D4}" dt="2021-02-09T19:41:54.545" v="3"/>
          <ac:spMkLst>
            <pc:docMk/>
            <pc:sldMk cId="2580417560" sldId="258"/>
            <ac:spMk id="25" creationId="{133B9781-B73C-44F8-97CB-D1807A63BB41}"/>
          </ac:spMkLst>
        </pc:spChg>
        <pc:spChg chg="del">
          <ac:chgData name="Christina Hall" userId="b5d2dbbaa85068f0" providerId="LiveId" clId="{75DFDF31-0394-4791-A133-F2D9C90EB5D4}" dt="2021-02-09T19:41:54.545" v="3"/>
          <ac:spMkLst>
            <pc:docMk/>
            <pc:sldMk cId="2580417560" sldId="258"/>
            <ac:spMk id="27" creationId="{1FCEDCAD-7B1A-4AE2-818E-D93A48758C20}"/>
          </ac:spMkLst>
        </pc:spChg>
        <pc:spChg chg="del">
          <ac:chgData name="Christina Hall" userId="b5d2dbbaa85068f0" providerId="LiveId" clId="{75DFDF31-0394-4791-A133-F2D9C90EB5D4}" dt="2021-02-09T19:41:54.545" v="3"/>
          <ac:spMkLst>
            <pc:docMk/>
            <pc:sldMk cId="2580417560" sldId="258"/>
            <ac:spMk id="34" creationId="{D8B47C9F-A960-4902-8507-38F18DD3D00E}"/>
          </ac:spMkLst>
        </pc:spChg>
        <pc:picChg chg="mod">
          <ac:chgData name="Christina Hall" userId="b5d2dbbaa85068f0" providerId="LiveId" clId="{75DFDF31-0394-4791-A133-F2D9C90EB5D4}" dt="2021-02-09T19:43:20.648" v="17" actId="26606"/>
          <ac:picMkLst>
            <pc:docMk/>
            <pc:sldMk cId="2580417560" sldId="258"/>
            <ac:picMk id="4" creationId="{DB65A3B1-3596-4BF1-A0E0-7D066E59D12E}"/>
          </ac:picMkLst>
        </pc:picChg>
        <pc:picChg chg="mod">
          <ac:chgData name="Christina Hall" userId="b5d2dbbaa85068f0" providerId="LiveId" clId="{75DFDF31-0394-4791-A133-F2D9C90EB5D4}" dt="2021-02-09T19:43:20.648" v="17" actId="26606"/>
          <ac:picMkLst>
            <pc:docMk/>
            <pc:sldMk cId="2580417560" sldId="258"/>
            <ac:picMk id="5" creationId="{DB4E125C-86C4-4A8C-8619-1DA18126A434}"/>
          </ac:picMkLst>
        </pc:picChg>
        <pc:picChg chg="mod">
          <ac:chgData name="Christina Hall" userId="b5d2dbbaa85068f0" providerId="LiveId" clId="{75DFDF31-0394-4791-A133-F2D9C90EB5D4}" dt="2021-02-09T19:43:20.648" v="17" actId="26606"/>
          <ac:picMkLst>
            <pc:docMk/>
            <pc:sldMk cId="2580417560" sldId="258"/>
            <ac:picMk id="6" creationId="{34FE1F16-381D-4F7B-9416-E4191104B160}"/>
          </ac:picMkLst>
        </pc:picChg>
        <pc:picChg chg="add">
          <ac:chgData name="Christina Hall" userId="b5d2dbbaa85068f0" providerId="LiveId" clId="{75DFDF31-0394-4791-A133-F2D9C90EB5D4}" dt="2021-02-09T19:43:20.648" v="17" actId="26606"/>
          <ac:picMkLst>
            <pc:docMk/>
            <pc:sldMk cId="2580417560" sldId="258"/>
            <ac:picMk id="14" creationId="{97818316-E7CB-4E73-AF79-E9CAB873E723}"/>
          </ac:picMkLst>
        </pc:picChg>
        <pc:picChg chg="del">
          <ac:chgData name="Christina Hall" userId="b5d2dbbaa85068f0" providerId="LiveId" clId="{75DFDF31-0394-4791-A133-F2D9C90EB5D4}" dt="2021-02-09T19:41:54.545" v="3"/>
          <ac:picMkLst>
            <pc:docMk/>
            <pc:sldMk cId="2580417560" sldId="258"/>
            <ac:picMk id="33" creationId="{97818316-E7CB-4E73-AF79-E9CAB873E7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9FD50-70A5-4699-A224-D8257992BC15}" type="datetimeFigureOut">
              <a:rPr lang="en-GB" smtClean="0"/>
              <a:t>03/03/2021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DEC8CF-4879-4C6A-938A-AF35E21D5E26}" type="slidenum">
              <a:rPr lang="en-GB" smtClean="0"/>
              <a:t>‹#›</a:t>
            </a:fld>
            <a:endParaRPr lang="en-GB"/>
          </a:p>
        </p:txBody>
      </p:sp>
    </p:spTree>
    <p:extLst>
      <p:ext uri="{BB962C8B-B14F-4D97-AF65-F5344CB8AC3E}">
        <p14:creationId xmlns:p14="http://schemas.microsoft.com/office/powerpoint/2010/main" val="176215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6C30-B401-4BEB-BF43-48DB0A0DB8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3992DE-084F-436A-926C-5F02A2CEF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D93E7E-B163-4E18-8200-92A14157C10B}"/>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BBC58AC5-1810-403A-B21C-66A6A3FA69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98521D-9C6E-42A4-A23E-3D13FC44F146}"/>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1621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C5C9-36FF-47DB-9157-E675E2A25A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95E06C-43B0-41B7-8CAD-62E3574D4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7B4C73-FD30-4A3E-B64A-8857B86ED8CB}"/>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6A869DF3-D89D-4DD0-A0D5-855A276F51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B329D-7514-408E-9175-AF0B3541B1C8}"/>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408969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535E3-448E-444E-9085-44BD239D51C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105D88-8533-47DA-BF1B-6232D2666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051F0-CCE2-454A-811A-D8A4CA60EC77}"/>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2F5CA8A5-838D-4EFD-96ED-D2A6E6BA1F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8850B6-D58F-4D50-958A-A173B617AACC}"/>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176862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26CC-9359-43D8-B911-65F1128436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C0ACAD-DFDC-449F-A2CF-1EABEB56B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398A30-8C89-4D6A-A442-7CDFD82C655B}"/>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B2844086-DC06-4BAD-B0FC-7E89B4C7E8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872A89-773C-4BFC-8E4F-873836364643}"/>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49151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6A45-AD52-4A66-9011-5C132C3E93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B653EA-1459-4908-9373-A5CAEF65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EAD50A-E658-4226-B896-5776C003E333}"/>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7AFD8FCB-D985-4773-A257-60479ED921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1CFD34-BB27-440C-94F5-3E7131523A17}"/>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273708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8AFA-C764-4416-B2D4-42ED24AB95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6C707A-7294-4EE9-AFED-7DAE10D10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7A7010-0920-4D0F-9869-E2A7D113DA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3D1772-688C-4941-B865-66AEC5DB5DB3}"/>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6" name="Footer Placeholder 5">
            <a:extLst>
              <a:ext uri="{FF2B5EF4-FFF2-40B4-BE49-F238E27FC236}">
                <a16:creationId xmlns:a16="http://schemas.microsoft.com/office/drawing/2014/main" id="{674E0DD2-F935-4F37-9B10-FE234F8726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B400A-74A7-49EA-B463-CE70877317BB}"/>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3758144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C9CF0-7502-479B-B11B-47125A138E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DFF071-D759-48AA-9511-DF031DB47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0A896-D474-4E57-993B-7863DC6C07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529B68-C129-44F4-B8D7-06477DC3A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F34774-C8D4-4A33-B212-CE2A80BF1F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CEA938-2F41-43DA-B38F-EA9B88E5EC9F}"/>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8" name="Footer Placeholder 7">
            <a:extLst>
              <a:ext uri="{FF2B5EF4-FFF2-40B4-BE49-F238E27FC236}">
                <a16:creationId xmlns:a16="http://schemas.microsoft.com/office/drawing/2014/main" id="{8E1C1897-618D-442C-A900-977E38E847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F67A0F-09E7-4CE6-8A0F-A063FA0D9242}"/>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162372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8638-4BAB-4BE4-9A71-74CD11237CA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9D3037-B509-427E-AA22-5FD7D0B76767}"/>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4" name="Footer Placeholder 3">
            <a:extLst>
              <a:ext uri="{FF2B5EF4-FFF2-40B4-BE49-F238E27FC236}">
                <a16:creationId xmlns:a16="http://schemas.microsoft.com/office/drawing/2014/main" id="{50568216-8E76-42CF-81D3-55288FC20C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028085-23FF-4066-A872-CE319E596921}"/>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40085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37BB1E-D05A-4F2A-B062-8268EE68549D}"/>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3" name="Footer Placeholder 2">
            <a:extLst>
              <a:ext uri="{FF2B5EF4-FFF2-40B4-BE49-F238E27FC236}">
                <a16:creationId xmlns:a16="http://schemas.microsoft.com/office/drawing/2014/main" id="{643523F0-9AA8-4770-A6ED-B7C78519A4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6CD572-1D90-4562-89EF-E6D13D483B36}"/>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390021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29EA-77C3-48F2-9925-67F1B7E3D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3383A4-FCAF-4563-B70E-B3A76E44C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6CC911-319E-43B8-AB6D-0A9428621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69FA9-0C68-44A9-897D-BA161B7E4390}"/>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6" name="Footer Placeholder 5">
            <a:extLst>
              <a:ext uri="{FF2B5EF4-FFF2-40B4-BE49-F238E27FC236}">
                <a16:creationId xmlns:a16="http://schemas.microsoft.com/office/drawing/2014/main" id="{387FA4C9-07B1-4922-821C-CAA2925E26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312C5E-D074-445B-A947-ED7559880C5D}"/>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319399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2A36-555B-498B-B010-A3C6168F4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77EEAC-AA40-420C-B5DD-113F759EE1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94FE67-D82F-4C18-9D87-B147AD710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AB07E-259C-4E95-8C9D-58E5649FDADF}"/>
              </a:ext>
            </a:extLst>
          </p:cNvPr>
          <p:cNvSpPr>
            <a:spLocks noGrp="1"/>
          </p:cNvSpPr>
          <p:nvPr>
            <p:ph type="dt" sz="half" idx="10"/>
          </p:nvPr>
        </p:nvSpPr>
        <p:spPr/>
        <p:txBody>
          <a:bodyPr/>
          <a:lstStyle/>
          <a:p>
            <a:fld id="{C793E43E-09B6-46B8-A4E6-BBA708B9EF4A}" type="datetimeFigureOut">
              <a:rPr lang="en-GB" smtClean="0"/>
              <a:t>03/03/2021</a:t>
            </a:fld>
            <a:endParaRPr lang="en-GB"/>
          </a:p>
        </p:txBody>
      </p:sp>
      <p:sp>
        <p:nvSpPr>
          <p:cNvPr id="6" name="Footer Placeholder 5">
            <a:extLst>
              <a:ext uri="{FF2B5EF4-FFF2-40B4-BE49-F238E27FC236}">
                <a16:creationId xmlns:a16="http://schemas.microsoft.com/office/drawing/2014/main" id="{E388015B-FCAE-4785-A8FE-DC3F7E9C2D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09E78C-3B61-4E33-9CCC-D2B497739E41}"/>
              </a:ext>
            </a:extLst>
          </p:cNvPr>
          <p:cNvSpPr>
            <a:spLocks noGrp="1"/>
          </p:cNvSpPr>
          <p:nvPr>
            <p:ph type="sldNum" sz="quarter" idx="12"/>
          </p:nvPr>
        </p:nvSpPr>
        <p:spPr/>
        <p:txBody>
          <a:bodyPr/>
          <a:lstStyle/>
          <a:p>
            <a:fld id="{21B92036-8F8F-4352-9818-DE37DB97BB90}" type="slidenum">
              <a:rPr lang="en-GB" smtClean="0"/>
              <a:t>‹#›</a:t>
            </a:fld>
            <a:endParaRPr lang="en-GB"/>
          </a:p>
        </p:txBody>
      </p:sp>
    </p:spTree>
    <p:extLst>
      <p:ext uri="{BB962C8B-B14F-4D97-AF65-F5344CB8AC3E}">
        <p14:creationId xmlns:p14="http://schemas.microsoft.com/office/powerpoint/2010/main" val="226520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5E6AC5-1438-47A9-A4CA-C3B294FCA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0457BF-3546-4C24-8AED-4227D9AA2A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AFC994-C34E-40D9-8DD7-D45CB484D5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3E43E-09B6-46B8-A4E6-BBA708B9EF4A}" type="datetimeFigureOut">
              <a:rPr lang="en-GB" smtClean="0"/>
              <a:t>03/03/2021</a:t>
            </a:fld>
            <a:endParaRPr lang="en-GB"/>
          </a:p>
        </p:txBody>
      </p:sp>
      <p:sp>
        <p:nvSpPr>
          <p:cNvPr id="5" name="Footer Placeholder 4">
            <a:extLst>
              <a:ext uri="{FF2B5EF4-FFF2-40B4-BE49-F238E27FC236}">
                <a16:creationId xmlns:a16="http://schemas.microsoft.com/office/drawing/2014/main" id="{771EC670-ABEB-4445-960D-759EEEB29A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13D5F4-7FDF-4F98-A8AA-E8B85011EE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92036-8F8F-4352-9818-DE37DB97BB90}" type="slidenum">
              <a:rPr lang="en-GB" smtClean="0"/>
              <a:t>‹#›</a:t>
            </a:fld>
            <a:endParaRPr lang="en-GB"/>
          </a:p>
        </p:txBody>
      </p:sp>
    </p:spTree>
    <p:extLst>
      <p:ext uri="{BB962C8B-B14F-4D97-AF65-F5344CB8AC3E}">
        <p14:creationId xmlns:p14="http://schemas.microsoft.com/office/powerpoint/2010/main" val="37151083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1464D0-AE1B-44FF-B5DE-9FFD551986EF}"/>
              </a:ext>
            </a:extLst>
          </p:cNvPr>
          <p:cNvPicPr>
            <a:picLocks noChangeAspect="1"/>
          </p:cNvPicPr>
          <p:nvPr/>
        </p:nvPicPr>
        <p:blipFill>
          <a:blip r:embed="rId2"/>
          <a:stretch>
            <a:fillRect/>
          </a:stretch>
        </p:blipFill>
        <p:spPr>
          <a:xfrm>
            <a:off x="5957888" y="838200"/>
            <a:ext cx="1581150" cy="2536825"/>
          </a:xfrm>
          <a:prstGeom prst="rect">
            <a:avLst/>
          </a:prstGeom>
        </p:spPr>
      </p:pic>
      <p:pic>
        <p:nvPicPr>
          <p:cNvPr id="7" name="Picture 6">
            <a:extLst>
              <a:ext uri="{FF2B5EF4-FFF2-40B4-BE49-F238E27FC236}">
                <a16:creationId xmlns:a16="http://schemas.microsoft.com/office/drawing/2014/main" id="{C2718B7C-1AAA-41AA-A87B-2C9ED694FFBF}"/>
              </a:ext>
            </a:extLst>
          </p:cNvPr>
          <p:cNvPicPr>
            <a:picLocks noChangeAspect="1"/>
          </p:cNvPicPr>
          <p:nvPr/>
        </p:nvPicPr>
        <p:blipFill>
          <a:blip r:embed="rId3"/>
          <a:stretch>
            <a:fillRect/>
          </a:stretch>
        </p:blipFill>
        <p:spPr>
          <a:xfrm>
            <a:off x="5957888" y="3436938"/>
            <a:ext cx="1581150" cy="2527300"/>
          </a:xfrm>
          <a:prstGeom prst="rect">
            <a:avLst/>
          </a:prstGeom>
        </p:spPr>
      </p:pic>
      <p:pic>
        <p:nvPicPr>
          <p:cNvPr id="5" name="Picture 4">
            <a:extLst>
              <a:ext uri="{FF2B5EF4-FFF2-40B4-BE49-F238E27FC236}">
                <a16:creationId xmlns:a16="http://schemas.microsoft.com/office/drawing/2014/main" id="{5151DF0B-738F-444D-9613-C51198B0975B}"/>
              </a:ext>
            </a:extLst>
          </p:cNvPr>
          <p:cNvPicPr>
            <a:picLocks noChangeAspect="1"/>
          </p:cNvPicPr>
          <p:nvPr/>
        </p:nvPicPr>
        <p:blipFill>
          <a:blip r:embed="rId4"/>
          <a:stretch>
            <a:fillRect/>
          </a:stretch>
        </p:blipFill>
        <p:spPr>
          <a:xfrm>
            <a:off x="7602538" y="838200"/>
            <a:ext cx="1577975" cy="2528888"/>
          </a:xfrm>
          <a:prstGeom prst="rect">
            <a:avLst/>
          </a:prstGeom>
        </p:spPr>
      </p:pic>
      <p:pic>
        <p:nvPicPr>
          <p:cNvPr id="16" name="Picture 15">
            <a:extLst>
              <a:ext uri="{FF2B5EF4-FFF2-40B4-BE49-F238E27FC236}">
                <a16:creationId xmlns:a16="http://schemas.microsoft.com/office/drawing/2014/main" id="{BC050080-43FC-4B3B-84C8-40ED7F1EC684}"/>
              </a:ext>
            </a:extLst>
          </p:cNvPr>
          <p:cNvPicPr>
            <a:picLocks noChangeAspect="1"/>
          </p:cNvPicPr>
          <p:nvPr/>
        </p:nvPicPr>
        <p:blipFill>
          <a:blip r:embed="rId5"/>
          <a:stretch>
            <a:fillRect/>
          </a:stretch>
        </p:blipFill>
        <p:spPr>
          <a:xfrm>
            <a:off x="7602538" y="3429000"/>
            <a:ext cx="1577975" cy="2535238"/>
          </a:xfrm>
          <a:prstGeom prst="rect">
            <a:avLst/>
          </a:prstGeom>
        </p:spPr>
      </p:pic>
      <p:pic>
        <p:nvPicPr>
          <p:cNvPr id="9" name="Picture 8">
            <a:extLst>
              <a:ext uri="{FF2B5EF4-FFF2-40B4-BE49-F238E27FC236}">
                <a16:creationId xmlns:a16="http://schemas.microsoft.com/office/drawing/2014/main" id="{0E2D6DAB-0CF8-4FDA-A8F8-CE008C419FA5}"/>
              </a:ext>
            </a:extLst>
          </p:cNvPr>
          <p:cNvPicPr>
            <a:picLocks noChangeAspect="1"/>
          </p:cNvPicPr>
          <p:nvPr/>
        </p:nvPicPr>
        <p:blipFill>
          <a:blip r:embed="rId6"/>
          <a:stretch>
            <a:fillRect/>
          </a:stretch>
        </p:blipFill>
        <p:spPr>
          <a:xfrm>
            <a:off x="9242425" y="838200"/>
            <a:ext cx="1027113" cy="1674813"/>
          </a:xfrm>
          <a:prstGeom prst="rect">
            <a:avLst/>
          </a:prstGeom>
        </p:spPr>
      </p:pic>
      <p:pic>
        <p:nvPicPr>
          <p:cNvPr id="12" name="Picture 11">
            <a:extLst>
              <a:ext uri="{FF2B5EF4-FFF2-40B4-BE49-F238E27FC236}">
                <a16:creationId xmlns:a16="http://schemas.microsoft.com/office/drawing/2014/main" id="{12EE0A76-BF81-4D7F-A878-4E495D7C703A}"/>
              </a:ext>
            </a:extLst>
          </p:cNvPr>
          <p:cNvPicPr>
            <a:picLocks noChangeAspect="1"/>
          </p:cNvPicPr>
          <p:nvPr/>
        </p:nvPicPr>
        <p:blipFill>
          <a:blip r:embed="rId7"/>
          <a:stretch>
            <a:fillRect/>
          </a:stretch>
        </p:blipFill>
        <p:spPr>
          <a:xfrm>
            <a:off x="10333038" y="838200"/>
            <a:ext cx="1028700" cy="1674813"/>
          </a:xfrm>
          <a:prstGeom prst="rect">
            <a:avLst/>
          </a:prstGeom>
        </p:spPr>
      </p:pic>
      <p:pic>
        <p:nvPicPr>
          <p:cNvPr id="6" name="Picture 5">
            <a:extLst>
              <a:ext uri="{FF2B5EF4-FFF2-40B4-BE49-F238E27FC236}">
                <a16:creationId xmlns:a16="http://schemas.microsoft.com/office/drawing/2014/main" id="{EFA1067A-807B-42F5-B165-F02F33DE4D2B}"/>
              </a:ext>
            </a:extLst>
          </p:cNvPr>
          <p:cNvPicPr>
            <a:picLocks noChangeAspect="1"/>
          </p:cNvPicPr>
          <p:nvPr/>
        </p:nvPicPr>
        <p:blipFill>
          <a:blip r:embed="rId8"/>
          <a:stretch>
            <a:fillRect/>
          </a:stretch>
        </p:blipFill>
        <p:spPr>
          <a:xfrm>
            <a:off x="9242425" y="2574925"/>
            <a:ext cx="2119313" cy="3387725"/>
          </a:xfrm>
          <a:prstGeom prst="rect">
            <a:avLst/>
          </a:prstGeom>
        </p:spPr>
      </p:pic>
      <p:sp>
        <p:nvSpPr>
          <p:cNvPr id="2" name="Title 1">
            <a:extLst>
              <a:ext uri="{FF2B5EF4-FFF2-40B4-BE49-F238E27FC236}">
                <a16:creationId xmlns:a16="http://schemas.microsoft.com/office/drawing/2014/main" id="{A3DFF2A2-A480-4365-B2A2-F2C0F4109130}"/>
              </a:ext>
            </a:extLst>
          </p:cNvPr>
          <p:cNvSpPr>
            <a:spLocks noGrp="1"/>
          </p:cNvSpPr>
          <p:nvPr>
            <p:ph type="ctrTitle"/>
          </p:nvPr>
        </p:nvSpPr>
        <p:spPr>
          <a:xfrm>
            <a:off x="422898" y="576263"/>
            <a:ext cx="4669055" cy="2967606"/>
          </a:xfrm>
        </p:spPr>
        <p:txBody>
          <a:bodyPr anchor="b">
            <a:normAutofit/>
          </a:bodyPr>
          <a:lstStyle/>
          <a:p>
            <a:pPr algn="l"/>
            <a:r>
              <a:rPr lang="en-GB" sz="4800" dirty="0" smtClean="0">
                <a:latin typeface="Arial" panose="020B0604020202020204" pitchFamily="34" charset="0"/>
                <a:cs typeface="Arial" panose="020B0604020202020204" pitchFamily="34" charset="0"/>
              </a:rPr>
              <a:t>World Book Day </a:t>
            </a:r>
            <a:endParaRPr lang="en-GB" sz="48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E8E087B1-0713-49A1-99A5-5CD195CC9CF6}"/>
              </a:ext>
            </a:extLst>
          </p:cNvPr>
          <p:cNvSpPr>
            <a:spLocks noGrp="1"/>
          </p:cNvSpPr>
          <p:nvPr>
            <p:ph type="subTitle" idx="1"/>
          </p:nvPr>
        </p:nvSpPr>
        <p:spPr>
          <a:xfrm>
            <a:off x="422898" y="3764975"/>
            <a:ext cx="4669055" cy="2192683"/>
          </a:xfrm>
        </p:spPr>
        <p:txBody>
          <a:bodyPr>
            <a:normAutofit/>
          </a:bodyPr>
          <a:lstStyle/>
          <a:p>
            <a:pPr algn="l"/>
            <a:r>
              <a:rPr lang="en-GB" dirty="0">
                <a:latin typeface="Arial" panose="020B0604020202020204" pitchFamily="34" charset="0"/>
                <a:cs typeface="Arial" panose="020B0604020202020204" pitchFamily="34" charset="0"/>
              </a:rPr>
              <a:t>4</a:t>
            </a:r>
            <a:r>
              <a:rPr lang="en-GB" baseline="30000" dirty="0">
                <a:latin typeface="Arial" panose="020B0604020202020204" pitchFamily="34" charset="0"/>
                <a:cs typeface="Arial" panose="020B0604020202020204" pitchFamily="34" charset="0"/>
              </a:rPr>
              <a:t>th</a:t>
            </a:r>
            <a:r>
              <a:rPr lang="en-GB" dirty="0">
                <a:latin typeface="Arial" panose="020B0604020202020204" pitchFamily="34" charset="0"/>
                <a:cs typeface="Arial" panose="020B0604020202020204" pitchFamily="34" charset="0"/>
              </a:rPr>
              <a:t> March 2021 </a:t>
            </a:r>
          </a:p>
        </p:txBody>
      </p:sp>
    </p:spTree>
    <p:extLst>
      <p:ext uri="{BB962C8B-B14F-4D97-AF65-F5344CB8AC3E}">
        <p14:creationId xmlns:p14="http://schemas.microsoft.com/office/powerpoint/2010/main" val="1831233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7408512-9E58-4BF5-9CD1-F79058A51CA8}"/>
              </a:ext>
            </a:extLst>
          </p:cNvPr>
          <p:cNvSpPr>
            <a:spLocks noGrp="1"/>
          </p:cNvSpPr>
          <p:nvPr>
            <p:ph type="ctrTitle"/>
          </p:nvPr>
        </p:nvSpPr>
        <p:spPr>
          <a:xfrm>
            <a:off x="6094105" y="802955"/>
            <a:ext cx="4977976" cy="1454051"/>
          </a:xfrm>
        </p:spPr>
        <p:txBody>
          <a:bodyPr vert="horz" lIns="91440" tIns="45720" rIns="91440" bIns="45720" rtlCol="0" anchor="ctr">
            <a:normAutofit/>
          </a:bodyPr>
          <a:lstStyle/>
          <a:p>
            <a:pPr algn="l"/>
            <a:r>
              <a:rPr lang="en-US" sz="4400" kern="1200" dirty="0">
                <a:solidFill>
                  <a:srgbClr val="000000"/>
                </a:solidFill>
                <a:latin typeface="Arial" panose="020B0604020202020204" pitchFamily="34" charset="0"/>
                <a:cs typeface="Arial" panose="020B0604020202020204" pitchFamily="34" charset="0"/>
              </a:rPr>
              <a:t>What is World Book Day? </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descr="Books">
            <a:extLst>
              <a:ext uri="{FF2B5EF4-FFF2-40B4-BE49-F238E27FC236}">
                <a16:creationId xmlns:a16="http://schemas.microsoft.com/office/drawing/2014/main" id="{F3B28B69-1D54-4286-BF36-7CADCEC2DF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50254" y="1629089"/>
            <a:ext cx="3620021" cy="3620021"/>
          </a:xfrm>
          <a:prstGeom prst="rect">
            <a:avLst/>
          </a:prstGeom>
        </p:spPr>
      </p:pic>
      <p:sp>
        <p:nvSpPr>
          <p:cNvPr id="3" name="Subtitle 2">
            <a:extLst>
              <a:ext uri="{FF2B5EF4-FFF2-40B4-BE49-F238E27FC236}">
                <a16:creationId xmlns:a16="http://schemas.microsoft.com/office/drawing/2014/main" id="{B2D30D07-4800-4493-8CDD-0FBE4F337DF5}"/>
              </a:ext>
            </a:extLst>
          </p:cNvPr>
          <p:cNvSpPr>
            <a:spLocks noGrp="1"/>
          </p:cNvSpPr>
          <p:nvPr>
            <p:ph type="subTitle" idx="1"/>
          </p:nvPr>
        </p:nvSpPr>
        <p:spPr>
          <a:xfrm>
            <a:off x="6099070" y="2500292"/>
            <a:ext cx="4977578" cy="3639289"/>
          </a:xfrm>
        </p:spPr>
        <p:txBody>
          <a:bodyPr vert="horz" lIns="91440" tIns="45720" rIns="91440" bIns="45720" rtlCol="0" anchor="ctr">
            <a:normAutofit/>
          </a:bodyPr>
          <a:lstStyle/>
          <a:p>
            <a:pPr lvl="0" indent="-228600" algn="l" fontAlgn="base">
              <a:spcBef>
                <a:spcPct val="0"/>
              </a:spcBef>
              <a:spcAft>
                <a:spcPts val="600"/>
              </a:spcAft>
              <a:buFont typeface="Arial" panose="020B0604020202020204" pitchFamily="34" charset="0"/>
              <a:buChar char="•"/>
            </a:pPr>
            <a:r>
              <a:rPr kumimoji="0" lang="en-US" altLang="en-US" sz="2000" b="1" i="0" strike="noStrike" cap="none" normalizeH="0" baseline="0">
                <a:ln>
                  <a:noFill/>
                </a:ln>
                <a:solidFill>
                  <a:srgbClr val="000000"/>
                </a:solidFill>
                <a:effectLst/>
                <a:latin typeface="Arial" panose="020B0604020202020204" pitchFamily="34" charset="0"/>
                <a:cs typeface="Arial" panose="020B0604020202020204" pitchFamily="34" charset="0"/>
              </a:rPr>
              <a:t>World Book Day began in 1998. </a:t>
            </a:r>
          </a:p>
          <a:p>
            <a:pPr lvl="0" indent="-228600" algn="l" fontAlgn="base">
              <a:spcBef>
                <a:spcPct val="0"/>
              </a:spcBef>
              <a:spcAft>
                <a:spcPts val="600"/>
              </a:spcAft>
              <a:buFont typeface="Arial" panose="020B0604020202020204" pitchFamily="34" charset="0"/>
              <a:buChar char="•"/>
            </a:pPr>
            <a:r>
              <a:rPr lang="en-US" altLang="en-US" sz="2000" b="1">
                <a:solidFill>
                  <a:srgbClr val="000000"/>
                </a:solidFill>
                <a:latin typeface="Arial" panose="020B0604020202020204" pitchFamily="34" charset="0"/>
                <a:cs typeface="Arial" panose="020B0604020202020204" pitchFamily="34" charset="0"/>
              </a:rPr>
              <a:t>It is now celebrated every year in the month of March. </a:t>
            </a:r>
            <a:endParaRPr kumimoji="0" lang="en-US" altLang="en-US" sz="2000" b="1" i="0" strike="noStrike" cap="none" normalizeH="0" baseline="0">
              <a:ln>
                <a:noFill/>
              </a:ln>
              <a:solidFill>
                <a:srgbClr val="000000"/>
              </a:solidFill>
              <a:effectLst/>
              <a:latin typeface="Arial" panose="020B0604020202020204" pitchFamily="34" charset="0"/>
              <a:cs typeface="Arial" panose="020B0604020202020204" pitchFamily="34" charset="0"/>
            </a:endParaRPr>
          </a:p>
          <a:p>
            <a:pPr lvl="0" indent="-228600" algn="l" fontAlgn="base">
              <a:spcBef>
                <a:spcPct val="0"/>
              </a:spcBef>
              <a:spcAft>
                <a:spcPts val="600"/>
              </a:spcAft>
              <a:buFont typeface="Arial" panose="020B0604020202020204" pitchFamily="34" charset="0"/>
              <a:buChar char="•"/>
            </a:pPr>
            <a:r>
              <a:rPr lang="en-US" sz="2000" b="1">
                <a:solidFill>
                  <a:srgbClr val="000000"/>
                </a:solidFill>
                <a:latin typeface="Arial" panose="020B0604020202020204" pitchFamily="34" charset="0"/>
                <a:cs typeface="Arial" panose="020B0604020202020204" pitchFamily="34" charset="0"/>
              </a:rPr>
              <a:t>The aim of it is to celebrate authors, books, illustrators and - of course - reading! </a:t>
            </a:r>
          </a:p>
          <a:p>
            <a:pPr lvl="0" indent="-228600" algn="l" fontAlgn="base">
              <a:spcBef>
                <a:spcPct val="0"/>
              </a:spcBef>
              <a:spcAft>
                <a:spcPts val="600"/>
              </a:spcAft>
              <a:buFont typeface="Arial" panose="020B0604020202020204" pitchFamily="34" charset="0"/>
              <a:buChar char="•"/>
            </a:pPr>
            <a:r>
              <a:rPr kumimoji="0" lang="en-US" altLang="en-US" sz="2000" b="1" i="0" strike="noStrike" cap="none" normalizeH="0" baseline="0">
                <a:ln>
                  <a:noFill/>
                </a:ln>
                <a:solidFill>
                  <a:srgbClr val="000000"/>
                </a:solidFill>
                <a:effectLst/>
                <a:latin typeface="Arial" panose="020B0604020202020204" pitchFamily="34" charset="0"/>
                <a:cs typeface="Arial" panose="020B0604020202020204" pitchFamily="34" charset="0"/>
              </a:rPr>
              <a:t>All children in full time education are given vouchers on this day to spend on new</a:t>
            </a:r>
            <a:r>
              <a:rPr kumimoji="0" lang="en-US" altLang="en-US" sz="2000" b="1" i="0" strike="noStrike" cap="none" normalizeH="0">
                <a:ln>
                  <a:noFill/>
                </a:ln>
                <a:solidFill>
                  <a:srgbClr val="000000"/>
                </a:solidFill>
                <a:effectLst/>
                <a:latin typeface="Arial" panose="020B0604020202020204" pitchFamily="34" charset="0"/>
                <a:cs typeface="Arial" panose="020B0604020202020204" pitchFamily="34" charset="0"/>
              </a:rPr>
              <a:t> books. </a:t>
            </a:r>
            <a:endParaRPr kumimoji="0" lang="en-US" altLang="en-US" sz="2000" b="1" i="0"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52DD01F-3FD8-4692-916C-4255BF5E87D5}"/>
              </a:ext>
            </a:extLst>
          </p:cNvPr>
          <p:cNvSpPr>
            <a:spLocks noChangeArrowheads="1"/>
          </p:cNvSpPr>
          <p:nvPr/>
        </p:nvSpPr>
        <p:spPr bwMode="auto">
          <a:xfrm>
            <a:off x="0" y="-117778"/>
            <a:ext cx="65" cy="6927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ct val="0"/>
              </a:spcBef>
              <a:spcAft>
                <a:spcPts val="600"/>
              </a:spcAft>
              <a:buClrTx/>
              <a:buSzTx/>
              <a:buFontTx/>
              <a:buNone/>
              <a:tabLst/>
            </a:pPr>
            <a:endParaRPr kumimoji="0" lang="en-US" altLang="en-US" sz="900" b="1" i="0" u="none" strike="noStrike" cap="none" normalizeH="0" baseline="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8305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25D4AB-CD98-4DD6-9398-3C8961DE03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7818316-E7CB-4E73-AF79-E9CAB873E72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13F012F-824A-407E-A21C-CAD2B6C2A2B6}"/>
              </a:ext>
            </a:extLst>
          </p:cNvPr>
          <p:cNvSpPr>
            <a:spLocks noGrp="1"/>
          </p:cNvSpPr>
          <p:nvPr>
            <p:ph type="title"/>
          </p:nvPr>
        </p:nvSpPr>
        <p:spPr>
          <a:xfrm>
            <a:off x="814167" y="802955"/>
            <a:ext cx="4133690" cy="1454051"/>
          </a:xfrm>
        </p:spPr>
        <p:txBody>
          <a:bodyPr>
            <a:normAutofit/>
          </a:bodyPr>
          <a:lstStyle/>
          <a:p>
            <a:r>
              <a:rPr lang="en-GB" sz="3100" b="1" i="0" dirty="0">
                <a:solidFill>
                  <a:srgbClr val="000000"/>
                </a:solidFill>
                <a:effectLst/>
                <a:latin typeface="Arial" panose="020B0604020202020204" pitchFamily="34" charset="0"/>
                <a:cs typeface="Arial" panose="020B0604020202020204" pitchFamily="34" charset="0"/>
              </a:rPr>
              <a:t>How is World Book Day celebrated?</a:t>
            </a:r>
            <a:r>
              <a:rPr lang="en-GB" sz="3100" b="1" i="0" dirty="0">
                <a:solidFill>
                  <a:srgbClr val="000000"/>
                </a:solidFill>
                <a:effectLst/>
                <a:latin typeface="ReithSans"/>
              </a:rPr>
              <a:t/>
            </a:r>
            <a:br>
              <a:rPr lang="en-GB" sz="3100" b="1" i="0" dirty="0">
                <a:solidFill>
                  <a:srgbClr val="000000"/>
                </a:solidFill>
                <a:effectLst/>
                <a:latin typeface="ReithSans"/>
              </a:rPr>
            </a:br>
            <a:endParaRPr lang="en-GB" sz="3100" dirty="0">
              <a:solidFill>
                <a:srgbClr val="000000"/>
              </a:solidFill>
            </a:endParaRPr>
          </a:p>
        </p:txBody>
      </p:sp>
      <p:sp>
        <p:nvSpPr>
          <p:cNvPr id="16" name="Oval 15">
            <a:extLst>
              <a:ext uri="{FF2B5EF4-FFF2-40B4-BE49-F238E27FC236}">
                <a16:creationId xmlns:a16="http://schemas.microsoft.com/office/drawing/2014/main" id="{D8B47C9F-A960-4902-8507-38F18DD3D0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A731B9-504F-45E4-ACDE-725C18085CFA}"/>
              </a:ext>
            </a:extLst>
          </p:cNvPr>
          <p:cNvPicPr>
            <a:picLocks noChangeAspect="1"/>
          </p:cNvPicPr>
          <p:nvPr/>
        </p:nvPicPr>
        <p:blipFill rotWithShape="1">
          <a:blip r:embed="rId3"/>
          <a:srcRect t="676" r="3" b="10104"/>
          <a:stretch/>
        </p:blipFill>
        <p:spPr>
          <a:xfrm>
            <a:off x="6155195" y="871183"/>
            <a:ext cx="880637" cy="1138736"/>
          </a:xfrm>
          <a:prstGeom prst="rect">
            <a:avLst/>
          </a:prstGeom>
        </p:spPr>
      </p:pic>
      <p:sp>
        <p:nvSpPr>
          <p:cNvPr id="3" name="Content Placeholder 2">
            <a:extLst>
              <a:ext uri="{FF2B5EF4-FFF2-40B4-BE49-F238E27FC236}">
                <a16:creationId xmlns:a16="http://schemas.microsoft.com/office/drawing/2014/main" id="{E50628DD-710D-44C7-B9F2-3FFE3C9EF182}"/>
              </a:ext>
            </a:extLst>
          </p:cNvPr>
          <p:cNvSpPr>
            <a:spLocks noGrp="1"/>
          </p:cNvSpPr>
          <p:nvPr>
            <p:ph idx="1"/>
          </p:nvPr>
        </p:nvSpPr>
        <p:spPr>
          <a:xfrm>
            <a:off x="810568" y="2421682"/>
            <a:ext cx="4133360" cy="3639289"/>
          </a:xfrm>
        </p:spPr>
        <p:txBody>
          <a:bodyPr anchor="ctr">
            <a:normAutofit/>
          </a:bodyPr>
          <a:lstStyle/>
          <a:p>
            <a:r>
              <a:rPr lang="en-GB" sz="2000" b="0" i="0" dirty="0" smtClean="0">
                <a:solidFill>
                  <a:srgbClr val="000000"/>
                </a:solidFill>
                <a:effectLst/>
                <a:latin typeface="Arial" panose="020B0604020202020204" pitchFamily="34" charset="0"/>
                <a:cs typeface="Arial" panose="020B0604020202020204" pitchFamily="34" charset="0"/>
              </a:rPr>
              <a:t>There are lots of different ways to celebrate World Book Day.</a:t>
            </a:r>
          </a:p>
          <a:p>
            <a:r>
              <a:rPr lang="en-GB" sz="2000" b="0" i="0" dirty="0" smtClean="0">
                <a:solidFill>
                  <a:srgbClr val="000000"/>
                </a:solidFill>
                <a:effectLst/>
                <a:latin typeface="Arial" panose="020B0604020202020204" pitchFamily="34" charset="0"/>
                <a:cs typeface="Arial" panose="020B0604020202020204" pitchFamily="34" charset="0"/>
              </a:rPr>
              <a:t>Many schools have special events planned for it - whether it's a trip to the local library, classroom displays of famous literary characters or book-themed activities in lessons.</a:t>
            </a:r>
          </a:p>
          <a:p>
            <a:r>
              <a:rPr lang="en-GB" sz="2000" dirty="0" smtClean="0">
                <a:solidFill>
                  <a:srgbClr val="000000"/>
                </a:solidFill>
                <a:latin typeface="Arial" panose="020B0604020202020204" pitchFamily="34" charset="0"/>
                <a:cs typeface="Arial" panose="020B0604020202020204" pitchFamily="34" charset="0"/>
              </a:rPr>
              <a:t>Many children dress up as their favourite story book characters. </a:t>
            </a:r>
            <a:endParaRPr lang="en-GB" sz="2000" i="0" dirty="0" smtClean="0">
              <a:solidFill>
                <a:srgbClr val="000000"/>
              </a:solidFill>
              <a:effectLst/>
              <a:latin typeface="Arial" panose="020B0604020202020204" pitchFamily="34" charset="0"/>
              <a:cs typeface="Arial" panose="020B0604020202020204" pitchFamily="34" charset="0"/>
            </a:endParaRPr>
          </a:p>
          <a:p>
            <a:endParaRPr lang="en-GB" sz="2000" dirty="0">
              <a:solidFill>
                <a:srgbClr val="000000"/>
              </a:solidFill>
            </a:endParaRPr>
          </a:p>
        </p:txBody>
      </p:sp>
      <p:sp>
        <p:nvSpPr>
          <p:cNvPr id="18" name="Oval 17">
            <a:extLst>
              <a:ext uri="{FF2B5EF4-FFF2-40B4-BE49-F238E27FC236}">
                <a16:creationId xmlns:a16="http://schemas.microsoft.com/office/drawing/2014/main" id="{D4E15E95-445D-4A45-BC1E-8468CE1705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B4E125C-86C4-4A8C-8619-1DA18126A434}"/>
              </a:ext>
            </a:extLst>
          </p:cNvPr>
          <p:cNvPicPr>
            <a:picLocks noChangeAspect="1"/>
          </p:cNvPicPr>
          <p:nvPr/>
        </p:nvPicPr>
        <p:blipFill rotWithShape="1">
          <a:blip r:embed="rId4"/>
          <a:srcRect r="3" b="7498"/>
          <a:stretch/>
        </p:blipFill>
        <p:spPr>
          <a:xfrm>
            <a:off x="9000824" y="211666"/>
            <a:ext cx="2507315" cy="2319387"/>
          </a:xfrm>
          <a:prstGeom prst="rect">
            <a:avLst/>
          </a:prstGeom>
        </p:spPr>
      </p:pic>
      <p:pic>
        <p:nvPicPr>
          <p:cNvPr id="6" name="Picture 5">
            <a:extLst>
              <a:ext uri="{FF2B5EF4-FFF2-40B4-BE49-F238E27FC236}">
                <a16:creationId xmlns:a16="http://schemas.microsoft.com/office/drawing/2014/main" id="{34FE1F16-381D-4F7B-9416-E4191104B160}"/>
              </a:ext>
            </a:extLst>
          </p:cNvPr>
          <p:cNvPicPr>
            <a:picLocks noChangeAspect="1"/>
          </p:cNvPicPr>
          <p:nvPr/>
        </p:nvPicPr>
        <p:blipFill rotWithShape="1">
          <a:blip r:embed="rId5"/>
          <a:srcRect t="1349" b="36999"/>
          <a:stretch/>
        </p:blipFill>
        <p:spPr>
          <a:xfrm>
            <a:off x="6462567" y="3447195"/>
            <a:ext cx="1852096" cy="1710643"/>
          </a:xfrm>
          <a:prstGeom prst="rect">
            <a:avLst/>
          </a:prstGeom>
        </p:spPr>
      </p:pic>
      <p:sp>
        <p:nvSpPr>
          <p:cNvPr id="22"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B65A3B1-3596-4BF1-A0E0-7D066E59D12E}"/>
              </a:ext>
            </a:extLst>
          </p:cNvPr>
          <p:cNvPicPr>
            <a:picLocks noChangeAspect="1"/>
          </p:cNvPicPr>
          <p:nvPr/>
        </p:nvPicPr>
        <p:blipFill rotWithShape="1">
          <a:blip r:embed="rId6"/>
          <a:srcRect l="14319" r="20172" b="-2"/>
          <a:stretch/>
        </p:blipFill>
        <p:spPr>
          <a:xfrm>
            <a:off x="10084079" y="5020464"/>
            <a:ext cx="1257288" cy="1629594"/>
          </a:xfrm>
          <a:prstGeom prst="rect">
            <a:avLst/>
          </a:prstGeom>
        </p:spPr>
      </p:pic>
    </p:spTree>
    <p:extLst>
      <p:ext uri="{BB962C8B-B14F-4D97-AF65-F5344CB8AC3E}">
        <p14:creationId xmlns:p14="http://schemas.microsoft.com/office/powerpoint/2010/main" val="258041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0EF826-2085-497A-8C0E-0029B945985E}"/>
              </a:ext>
            </a:extLst>
          </p:cNvPr>
          <p:cNvPicPr>
            <a:picLocks noChangeAspect="1"/>
          </p:cNvPicPr>
          <p:nvPr/>
        </p:nvPicPr>
        <p:blipFill>
          <a:blip r:embed="rId4"/>
          <a:stretch>
            <a:fillRect/>
          </a:stretch>
        </p:blipFill>
        <p:spPr>
          <a:xfrm>
            <a:off x="664109" y="1229574"/>
            <a:ext cx="2190750" cy="1314450"/>
          </a:xfrm>
          <a:prstGeom prst="rect">
            <a:avLst/>
          </a:prstGeom>
        </p:spPr>
      </p:pic>
      <p:sp>
        <p:nvSpPr>
          <p:cNvPr id="3" name="TextBox 2">
            <a:extLst>
              <a:ext uri="{FF2B5EF4-FFF2-40B4-BE49-F238E27FC236}">
                <a16:creationId xmlns:a16="http://schemas.microsoft.com/office/drawing/2014/main" id="{B1E8E906-C3BC-400E-9B60-1A38D7BB8958}"/>
              </a:ext>
            </a:extLst>
          </p:cNvPr>
          <p:cNvSpPr txBox="1"/>
          <p:nvPr/>
        </p:nvSpPr>
        <p:spPr>
          <a:xfrm>
            <a:off x="4330763" y="452673"/>
            <a:ext cx="10860952" cy="400110"/>
          </a:xfrm>
          <a:prstGeom prst="rect">
            <a:avLst/>
          </a:prstGeom>
          <a:noFill/>
        </p:spPr>
        <p:txBody>
          <a:bodyPr wrap="square" rtlCol="0">
            <a:spAutoFit/>
          </a:bodyPr>
          <a:lstStyle/>
          <a:p>
            <a:r>
              <a:rPr lang="en-GB" sz="2000" u="sng" dirty="0">
                <a:latin typeface="Arial" panose="020B0604020202020204" pitchFamily="34" charset="0"/>
                <a:cs typeface="Arial" panose="020B0604020202020204" pitchFamily="34" charset="0"/>
              </a:rPr>
              <a:t>Well known Children’s Authors</a:t>
            </a:r>
          </a:p>
        </p:txBody>
      </p:sp>
      <p:pic>
        <p:nvPicPr>
          <p:cNvPr id="4" name="Picture 3">
            <a:extLst>
              <a:ext uri="{FF2B5EF4-FFF2-40B4-BE49-F238E27FC236}">
                <a16:creationId xmlns:a16="http://schemas.microsoft.com/office/drawing/2014/main" id="{00CBD2A3-45FF-4079-89E4-9040EE661572}"/>
              </a:ext>
            </a:extLst>
          </p:cNvPr>
          <p:cNvPicPr>
            <a:picLocks noChangeAspect="1"/>
          </p:cNvPicPr>
          <p:nvPr/>
        </p:nvPicPr>
        <p:blipFill>
          <a:blip r:embed="rId5"/>
          <a:stretch>
            <a:fillRect/>
          </a:stretch>
        </p:blipFill>
        <p:spPr>
          <a:xfrm>
            <a:off x="316857" y="3704989"/>
            <a:ext cx="2167173" cy="1625380"/>
          </a:xfrm>
          <a:prstGeom prst="rect">
            <a:avLst/>
          </a:prstGeom>
        </p:spPr>
      </p:pic>
      <p:pic>
        <p:nvPicPr>
          <p:cNvPr id="5" name="Picture 4">
            <a:extLst>
              <a:ext uri="{FF2B5EF4-FFF2-40B4-BE49-F238E27FC236}">
                <a16:creationId xmlns:a16="http://schemas.microsoft.com/office/drawing/2014/main" id="{C84DF991-06A8-4F2E-B010-49FB1F347F3A}"/>
              </a:ext>
            </a:extLst>
          </p:cNvPr>
          <p:cNvPicPr>
            <a:picLocks noChangeAspect="1"/>
          </p:cNvPicPr>
          <p:nvPr/>
        </p:nvPicPr>
        <p:blipFill>
          <a:blip r:embed="rId6"/>
          <a:stretch>
            <a:fillRect/>
          </a:stretch>
        </p:blipFill>
        <p:spPr>
          <a:xfrm>
            <a:off x="6362696" y="1078352"/>
            <a:ext cx="1854800" cy="1902359"/>
          </a:xfrm>
          <a:prstGeom prst="rect">
            <a:avLst/>
          </a:prstGeom>
        </p:spPr>
      </p:pic>
      <p:pic>
        <p:nvPicPr>
          <p:cNvPr id="6" name="Picture 5">
            <a:extLst>
              <a:ext uri="{FF2B5EF4-FFF2-40B4-BE49-F238E27FC236}">
                <a16:creationId xmlns:a16="http://schemas.microsoft.com/office/drawing/2014/main" id="{74F50748-C21B-4C65-AC17-1D25D4A804FE}"/>
              </a:ext>
            </a:extLst>
          </p:cNvPr>
          <p:cNvPicPr>
            <a:picLocks noChangeAspect="1"/>
          </p:cNvPicPr>
          <p:nvPr/>
        </p:nvPicPr>
        <p:blipFill>
          <a:blip r:embed="rId7"/>
          <a:stretch>
            <a:fillRect/>
          </a:stretch>
        </p:blipFill>
        <p:spPr>
          <a:xfrm>
            <a:off x="5953527" y="4359059"/>
            <a:ext cx="2263969" cy="1543615"/>
          </a:xfrm>
          <a:prstGeom prst="rect">
            <a:avLst/>
          </a:prstGeom>
        </p:spPr>
      </p:pic>
      <p:sp>
        <p:nvSpPr>
          <p:cNvPr id="8" name="TextBox 7">
            <a:extLst>
              <a:ext uri="{FF2B5EF4-FFF2-40B4-BE49-F238E27FC236}">
                <a16:creationId xmlns:a16="http://schemas.microsoft.com/office/drawing/2014/main" id="{023CAB98-0B27-4CEA-BE7E-4191B36EB74A}"/>
              </a:ext>
            </a:extLst>
          </p:cNvPr>
          <p:cNvSpPr txBox="1"/>
          <p:nvPr/>
        </p:nvSpPr>
        <p:spPr>
          <a:xfrm>
            <a:off x="8322226" y="976077"/>
            <a:ext cx="3311304" cy="2031325"/>
          </a:xfrm>
          <a:prstGeom prst="rect">
            <a:avLst/>
          </a:prstGeom>
          <a:noFill/>
        </p:spPr>
        <p:txBody>
          <a:bodyPr wrap="square" rtlCol="0">
            <a:spAutoFit/>
          </a:bodyPr>
          <a:lstStyle/>
          <a:p>
            <a:r>
              <a:rPr lang="en-GB" sz="1400" b="0" i="0" dirty="0">
                <a:effectLst/>
                <a:latin typeface="Arial" panose="020B0604020202020204" pitchFamily="34" charset="0"/>
                <a:cs typeface="Arial" panose="020B0604020202020204" pitchFamily="34" charset="0"/>
              </a:rPr>
              <a:t>Michael Morpurgo grew up in London during a war there. He was a teacher, but the book Poetry in the Making by Ted Hughes, made him decide to write instead of teaching. He is the author of over one hundred books, mostly for children, many of which have given many prizes and awards. Five of his books have been made into films.</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8FB50F6-C566-41AB-B500-E7B960918A20}"/>
              </a:ext>
            </a:extLst>
          </p:cNvPr>
          <p:cNvSpPr txBox="1"/>
          <p:nvPr/>
        </p:nvSpPr>
        <p:spPr>
          <a:xfrm>
            <a:off x="8385771" y="4517679"/>
            <a:ext cx="3311305" cy="138499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J.K. Rowling, is a British author and screenwriter best known for her seven-book Harry Potter children's book series. The series has sold more than 500 million copies and was adapted into a blockbuster film franchise.</a:t>
            </a:r>
          </a:p>
        </p:txBody>
      </p:sp>
      <p:sp>
        <p:nvSpPr>
          <p:cNvPr id="11" name="TextBox 10">
            <a:extLst>
              <a:ext uri="{FF2B5EF4-FFF2-40B4-BE49-F238E27FC236}">
                <a16:creationId xmlns:a16="http://schemas.microsoft.com/office/drawing/2014/main" id="{E2168BEC-BB69-4C9D-A489-AB652B2E7438}"/>
              </a:ext>
            </a:extLst>
          </p:cNvPr>
          <p:cNvSpPr txBox="1"/>
          <p:nvPr/>
        </p:nvSpPr>
        <p:spPr>
          <a:xfrm>
            <a:off x="2987644" y="1229574"/>
            <a:ext cx="3108356" cy="1384995"/>
          </a:xfrm>
          <a:prstGeom prst="rect">
            <a:avLst/>
          </a:prstGeom>
          <a:noFill/>
        </p:spPr>
        <p:txBody>
          <a:bodyPr wrap="square" rtlCol="0">
            <a:spAutoFit/>
          </a:bodyPr>
          <a:lstStyle/>
          <a:p>
            <a:r>
              <a:rPr lang="en-GB" sz="1400" b="0" i="0" dirty="0">
                <a:effectLst/>
                <a:latin typeface="Arial" panose="020B0604020202020204" pitchFamily="34" charset="0"/>
                <a:cs typeface="Arial" panose="020B0604020202020204" pitchFamily="34" charset="0"/>
              </a:rPr>
              <a:t>Julia Donaldson is an English writer, playwright and performer. She is best known for her popular rhyming stories for children, especially those illustrated by Axel Scheffler, which include The Gruffalo.</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7334515-7D8E-43B8-8141-5ED6E834EDCB}"/>
              </a:ext>
            </a:extLst>
          </p:cNvPr>
          <p:cNvSpPr txBox="1"/>
          <p:nvPr/>
        </p:nvSpPr>
        <p:spPr>
          <a:xfrm>
            <a:off x="2568168" y="3331675"/>
            <a:ext cx="3108356" cy="2462213"/>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David Edward Williams, known professionally as David Walliams, is an English comedian, actor, writer, and television personality. He is best known for his work on comedy shows and since 2012, he has been a judge on the television talent show competition Britain's Got Talent. He is a writer of children's books, having sold more than 37 million copies worldwide.</a:t>
            </a:r>
          </a:p>
        </p:txBody>
      </p:sp>
      <p:pic>
        <p:nvPicPr>
          <p:cNvPr id="13" name="Recorded Sound">
            <a:hlinkClick r:id="" action="ppaction://media"/>
            <a:extLst>
              <a:ext uri="{FF2B5EF4-FFF2-40B4-BE49-F238E27FC236}">
                <a16:creationId xmlns:a16="http://schemas.microsoft.com/office/drawing/2014/main" id="{684462CE-0DE3-4B48-AC06-6CEEA610A1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076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6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697536-6289-43B9-8BCE-29678A246281}"/>
              </a:ext>
            </a:extLst>
          </p:cNvPr>
          <p:cNvSpPr txBox="1"/>
          <p:nvPr/>
        </p:nvSpPr>
        <p:spPr>
          <a:xfrm>
            <a:off x="606582" y="289711"/>
            <a:ext cx="11126709" cy="369332"/>
          </a:xfrm>
          <a:prstGeom prst="rect">
            <a:avLst/>
          </a:prstGeom>
          <a:noFill/>
        </p:spPr>
        <p:txBody>
          <a:bodyPr wrap="square" rtlCol="0">
            <a:spAutoFit/>
          </a:bodyPr>
          <a:lstStyle/>
          <a:p>
            <a:pPr algn="ctr"/>
            <a:r>
              <a:rPr lang="en-GB" dirty="0"/>
              <a:t>Well known Children’s Books </a:t>
            </a:r>
          </a:p>
        </p:txBody>
      </p:sp>
      <p:pic>
        <p:nvPicPr>
          <p:cNvPr id="3" name="Picture 2">
            <a:extLst>
              <a:ext uri="{FF2B5EF4-FFF2-40B4-BE49-F238E27FC236}">
                <a16:creationId xmlns:a16="http://schemas.microsoft.com/office/drawing/2014/main" id="{A39D58A6-4BFE-493F-B7BB-D899ABE212DD}"/>
              </a:ext>
            </a:extLst>
          </p:cNvPr>
          <p:cNvPicPr>
            <a:picLocks noChangeAspect="1"/>
          </p:cNvPicPr>
          <p:nvPr/>
        </p:nvPicPr>
        <p:blipFill>
          <a:blip r:embed="rId4"/>
          <a:stretch>
            <a:fillRect/>
          </a:stretch>
        </p:blipFill>
        <p:spPr>
          <a:xfrm>
            <a:off x="1038371" y="975915"/>
            <a:ext cx="2191556" cy="3297321"/>
          </a:xfrm>
          <a:prstGeom prst="rect">
            <a:avLst/>
          </a:prstGeom>
        </p:spPr>
      </p:pic>
      <p:pic>
        <p:nvPicPr>
          <p:cNvPr id="4" name="Picture 3">
            <a:extLst>
              <a:ext uri="{FF2B5EF4-FFF2-40B4-BE49-F238E27FC236}">
                <a16:creationId xmlns:a16="http://schemas.microsoft.com/office/drawing/2014/main" id="{96AAE085-B442-4571-BBB5-3BF2272CF2A6}"/>
              </a:ext>
            </a:extLst>
          </p:cNvPr>
          <p:cNvPicPr>
            <a:picLocks noChangeAspect="1"/>
          </p:cNvPicPr>
          <p:nvPr/>
        </p:nvPicPr>
        <p:blipFill>
          <a:blip r:embed="rId5"/>
          <a:stretch>
            <a:fillRect/>
          </a:stretch>
        </p:blipFill>
        <p:spPr>
          <a:xfrm>
            <a:off x="4787682" y="872462"/>
            <a:ext cx="2578082" cy="3644020"/>
          </a:xfrm>
          <a:prstGeom prst="rect">
            <a:avLst/>
          </a:prstGeom>
        </p:spPr>
      </p:pic>
      <p:pic>
        <p:nvPicPr>
          <p:cNvPr id="5" name="Picture 4">
            <a:extLst>
              <a:ext uri="{FF2B5EF4-FFF2-40B4-BE49-F238E27FC236}">
                <a16:creationId xmlns:a16="http://schemas.microsoft.com/office/drawing/2014/main" id="{0E4AD38E-5282-45BD-BA39-96135DAD753D}"/>
              </a:ext>
            </a:extLst>
          </p:cNvPr>
          <p:cNvPicPr>
            <a:picLocks noChangeAspect="1"/>
          </p:cNvPicPr>
          <p:nvPr/>
        </p:nvPicPr>
        <p:blipFill>
          <a:blip r:embed="rId6"/>
          <a:stretch>
            <a:fillRect/>
          </a:stretch>
        </p:blipFill>
        <p:spPr>
          <a:xfrm>
            <a:off x="8680955" y="1090943"/>
            <a:ext cx="2506202" cy="3182293"/>
          </a:xfrm>
          <a:prstGeom prst="rect">
            <a:avLst/>
          </a:prstGeom>
        </p:spPr>
      </p:pic>
      <p:sp>
        <p:nvSpPr>
          <p:cNvPr id="6" name="TextBox 5">
            <a:extLst>
              <a:ext uri="{FF2B5EF4-FFF2-40B4-BE49-F238E27FC236}">
                <a16:creationId xmlns:a16="http://schemas.microsoft.com/office/drawing/2014/main" id="{8797D566-F330-4F5B-86A3-494A10400153}"/>
              </a:ext>
            </a:extLst>
          </p:cNvPr>
          <p:cNvSpPr txBox="1"/>
          <p:nvPr/>
        </p:nvSpPr>
        <p:spPr>
          <a:xfrm>
            <a:off x="606582" y="4599160"/>
            <a:ext cx="3322622" cy="160043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Witches tells the story of a brave young boy and his Norwegian grandmother as they battle against England's child-hating witches. It continues to feature in lists dedicated to the scariest children's books more than 30 years after it was first published.</a:t>
            </a:r>
          </a:p>
        </p:txBody>
      </p:sp>
      <p:sp>
        <p:nvSpPr>
          <p:cNvPr id="7" name="TextBox 6">
            <a:extLst>
              <a:ext uri="{FF2B5EF4-FFF2-40B4-BE49-F238E27FC236}">
                <a16:creationId xmlns:a16="http://schemas.microsoft.com/office/drawing/2014/main" id="{A5D0E4D6-7C20-488C-9A91-62BBB04600A8}"/>
              </a:ext>
            </a:extLst>
          </p:cNvPr>
          <p:cNvSpPr txBox="1"/>
          <p:nvPr/>
        </p:nvSpPr>
        <p:spPr>
          <a:xfrm>
            <a:off x="4635374" y="4619936"/>
            <a:ext cx="3087232" cy="2246769"/>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The Lion, The Witch, and The Wardrobe - Peter, Susan, Edmund, and Lucy are four siblings sent to live in the country with Professor Kirke during World War II. The children explore the house on a rainy day and Lucy, the youngest, finds an enormous wardrobe. Lucy steps inside and finds herself in a strange, snowy wood.</a:t>
            </a:r>
          </a:p>
        </p:txBody>
      </p:sp>
      <p:sp>
        <p:nvSpPr>
          <p:cNvPr id="8" name="TextBox 7">
            <a:extLst>
              <a:ext uri="{FF2B5EF4-FFF2-40B4-BE49-F238E27FC236}">
                <a16:creationId xmlns:a16="http://schemas.microsoft.com/office/drawing/2014/main" id="{B89D148D-DE0C-4A0C-887E-E22420821476}"/>
              </a:ext>
            </a:extLst>
          </p:cNvPr>
          <p:cNvSpPr txBox="1"/>
          <p:nvPr/>
        </p:nvSpPr>
        <p:spPr>
          <a:xfrm>
            <a:off x="8745648" y="4599160"/>
            <a:ext cx="2839770" cy="1815882"/>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book is from the Tom Gates series and is about monsters, mystery, a music festival and something important going missing. It involves a very strict supply teacher who is every child’s nightmare or could that be the monster?</a:t>
            </a:r>
          </a:p>
        </p:txBody>
      </p:sp>
      <p:pic>
        <p:nvPicPr>
          <p:cNvPr id="9" name="Recorded Sound">
            <a:hlinkClick r:id="" action="ppaction://media"/>
            <a:extLst>
              <a:ext uri="{FF2B5EF4-FFF2-40B4-BE49-F238E27FC236}">
                <a16:creationId xmlns:a16="http://schemas.microsoft.com/office/drawing/2014/main" id="{75D07568-9D4E-437C-BE78-4471FC15E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809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5A55B-B0EE-4D40-A87F-0E26E864A9F9}"/>
              </a:ext>
            </a:extLst>
          </p:cNvPr>
          <p:cNvSpPr txBox="1"/>
          <p:nvPr/>
        </p:nvSpPr>
        <p:spPr>
          <a:xfrm>
            <a:off x="624689" y="253497"/>
            <a:ext cx="11036174" cy="7786747"/>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Quiz!</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Using the information from the PowerPoint, answer the quiz questions all about World Book Day! </a:t>
            </a:r>
          </a:p>
          <a:p>
            <a:endParaRPr lang="en-GB" sz="2000" dirty="0">
              <a:latin typeface="Arial" panose="020B0604020202020204" pitchFamily="34" charset="0"/>
              <a:cs typeface="Arial" panose="020B0604020202020204" pitchFamily="34" charset="0"/>
            </a:endParaRPr>
          </a:p>
          <a:p>
            <a:pPr marL="342900" indent="-342900">
              <a:buAutoNum type="arabicPeriod"/>
            </a:pPr>
            <a:r>
              <a:rPr lang="en-GB" sz="2000" dirty="0">
                <a:latin typeface="Arial" panose="020B0604020202020204" pitchFamily="34" charset="0"/>
                <a:cs typeface="Arial" panose="020B0604020202020204" pitchFamily="34" charset="0"/>
              </a:rPr>
              <a:t>In what year did World Book Day begin? </a:t>
            </a:r>
          </a:p>
          <a:p>
            <a:pPr marL="342900" indent="-342900">
              <a:buAutoNum type="arabicPeriod"/>
            </a:pPr>
            <a:r>
              <a:rPr lang="en-GB" sz="2000" dirty="0">
                <a:latin typeface="Arial" panose="020B0604020202020204" pitchFamily="34" charset="0"/>
                <a:cs typeface="Arial" panose="020B0604020202020204" pitchFamily="34" charset="0"/>
              </a:rPr>
              <a:t>Which month is it held in? </a:t>
            </a:r>
          </a:p>
          <a:p>
            <a:pPr marL="342900" indent="-342900">
              <a:buAutoNum type="arabicPeriod"/>
            </a:pPr>
            <a:r>
              <a:rPr lang="en-GB" sz="2000" dirty="0">
                <a:latin typeface="Arial" panose="020B0604020202020204" pitchFamily="34" charset="0"/>
                <a:cs typeface="Arial" panose="020B0604020202020204" pitchFamily="34" charset="0"/>
              </a:rPr>
              <a:t>What are children given on World Book Day? </a:t>
            </a:r>
          </a:p>
          <a:p>
            <a:pPr marL="342900" indent="-342900">
              <a:buAutoNum type="arabicPeriod"/>
            </a:pPr>
            <a:r>
              <a:rPr lang="en-GB" sz="2000" dirty="0">
                <a:latin typeface="Arial" panose="020B0604020202020204" pitchFamily="34" charset="0"/>
                <a:cs typeface="Arial" panose="020B0604020202020204" pitchFamily="34" charset="0"/>
              </a:rPr>
              <a:t>What is the aim of this day? </a:t>
            </a:r>
          </a:p>
          <a:p>
            <a:pPr marL="342900" indent="-342900">
              <a:buAutoNum type="arabicPeriod"/>
            </a:pPr>
            <a:r>
              <a:rPr lang="en-GB" sz="2000" dirty="0">
                <a:latin typeface="Arial" panose="020B0604020202020204" pitchFamily="34" charset="0"/>
                <a:cs typeface="Arial" panose="020B0604020202020204" pitchFamily="34" charset="0"/>
              </a:rPr>
              <a:t>Name three ways in which World Book Day is celebrated?  </a:t>
            </a:r>
          </a:p>
          <a:p>
            <a:pPr marL="342900" indent="-342900">
              <a:buAutoNum type="arabicPeriod"/>
            </a:pPr>
            <a:r>
              <a:rPr lang="en-GB" sz="2000" dirty="0">
                <a:latin typeface="Arial" panose="020B0604020202020204" pitchFamily="34" charset="0"/>
                <a:cs typeface="Arial" panose="020B0604020202020204" pitchFamily="34" charset="0"/>
              </a:rPr>
              <a:t>What sort of stories is Julia Donaldson best known for? </a:t>
            </a:r>
          </a:p>
          <a:p>
            <a:pPr marL="342900" indent="-342900">
              <a:buAutoNum type="arabicPeriod"/>
            </a:pPr>
            <a:r>
              <a:rPr lang="en-GB" sz="2000" dirty="0">
                <a:latin typeface="Arial" panose="020B0604020202020204" pitchFamily="34" charset="0"/>
                <a:cs typeface="Arial" panose="020B0604020202020204" pitchFamily="34" charset="0"/>
              </a:rPr>
              <a:t>Name the book and the author that inspired Michael Morpurgo to write books? </a:t>
            </a:r>
          </a:p>
          <a:p>
            <a:pPr marL="342900" indent="-342900">
              <a:buAutoNum type="arabicPeriod"/>
            </a:pPr>
            <a:r>
              <a:rPr lang="en-GB" sz="2000" dirty="0">
                <a:latin typeface="Arial" panose="020B0604020202020204" pitchFamily="34" charset="0"/>
                <a:cs typeface="Arial" panose="020B0604020202020204" pitchFamily="34" charset="0"/>
              </a:rPr>
              <a:t>How many copies of books has David Walliams sold worldwide? </a:t>
            </a:r>
          </a:p>
          <a:p>
            <a:pPr marL="342900" indent="-342900">
              <a:buAutoNum type="arabicPeriod"/>
            </a:pPr>
            <a:r>
              <a:rPr lang="en-GB" sz="2000" dirty="0">
                <a:latin typeface="Arial" panose="020B0604020202020204" pitchFamily="34" charset="0"/>
                <a:cs typeface="Arial" panose="020B0604020202020204" pitchFamily="34" charset="0"/>
              </a:rPr>
              <a:t>What is the author J. K Rowling best known for? </a:t>
            </a:r>
          </a:p>
          <a:p>
            <a:pPr marL="342900" indent="-342900">
              <a:buAutoNum type="arabicPeriod"/>
            </a:pPr>
            <a:r>
              <a:rPr lang="en-GB" sz="2000" dirty="0">
                <a:latin typeface="Arial" panose="020B0604020202020204" pitchFamily="34" charset="0"/>
                <a:cs typeface="Arial" panose="020B0604020202020204" pitchFamily="34" charset="0"/>
              </a:rPr>
              <a:t>Which list does The Witches still feature in 30 years after it was released? </a:t>
            </a:r>
          </a:p>
          <a:p>
            <a:pPr marL="342900" indent="-342900">
              <a:buAutoNum type="arabicPeriod"/>
            </a:pPr>
            <a:r>
              <a:rPr lang="en-GB" sz="2000" dirty="0">
                <a:latin typeface="Arial" panose="020B0604020202020204" pitchFamily="34" charset="0"/>
                <a:cs typeface="Arial" panose="020B0604020202020204" pitchFamily="34" charset="0"/>
              </a:rPr>
              <a:t>In The Lion, the Witch and the Wardrobe, where does Lucy find herself aster stepping into the wardrobe?</a:t>
            </a:r>
          </a:p>
          <a:p>
            <a:pPr marL="342900" indent="-342900">
              <a:buAutoNum type="arabicPeriod"/>
            </a:pPr>
            <a:r>
              <a:rPr lang="en-GB" sz="2000" dirty="0">
                <a:latin typeface="Arial" panose="020B0604020202020204" pitchFamily="34" charset="0"/>
                <a:cs typeface="Arial" panose="020B0604020202020204" pitchFamily="34" charset="0"/>
              </a:rPr>
              <a:t>Who could be the monster in the Tom Gates book?  </a:t>
            </a:r>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a:p>
            <a:pPr marL="342900" indent="-342900">
              <a:buAutoNum type="arabicPeriod"/>
            </a:pPr>
            <a:endParaRPr lang="en-GB" sz="2000" dirty="0"/>
          </a:p>
        </p:txBody>
      </p:sp>
    </p:spTree>
    <p:extLst>
      <p:ext uri="{BB962C8B-B14F-4D97-AF65-F5344CB8AC3E}">
        <p14:creationId xmlns:p14="http://schemas.microsoft.com/office/powerpoint/2010/main" val="2170515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665</Words>
  <Application>Microsoft Office PowerPoint</Application>
  <PresentationFormat>Widescreen</PresentationFormat>
  <Paragraphs>42</Paragraphs>
  <Slides>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ReithSans</vt:lpstr>
      <vt:lpstr>Office Theme</vt:lpstr>
      <vt:lpstr>World Book Day </vt:lpstr>
      <vt:lpstr>What is World Book Day? </vt:lpstr>
      <vt:lpstr>How is World Book Day celebrated?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Book Day</dc:title>
  <dc:creator>Christina Hall</dc:creator>
  <cp:lastModifiedBy>Burns, Rachel</cp:lastModifiedBy>
  <cp:revision>3</cp:revision>
  <dcterms:created xsi:type="dcterms:W3CDTF">2021-02-09T19:43:20Z</dcterms:created>
  <dcterms:modified xsi:type="dcterms:W3CDTF">2021-03-03T13:15:24Z</dcterms:modified>
</cp:coreProperties>
</file>