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73354-BC40-4A85-B8AD-1A4E1AFFE99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07AC0-7D04-4826-9DA7-93222BACA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868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950E-16DB-4A20-A859-EA785B97BE6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CC05-28FF-4C22-9869-8232B97C6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78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950E-16DB-4A20-A859-EA785B97BE6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CC05-28FF-4C22-9869-8232B97C6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75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950E-16DB-4A20-A859-EA785B97BE6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CC05-28FF-4C22-9869-8232B97C6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24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950E-16DB-4A20-A859-EA785B97BE6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CC05-28FF-4C22-9869-8232B97C6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950E-16DB-4A20-A859-EA785B97BE6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CC05-28FF-4C22-9869-8232B97C6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64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950E-16DB-4A20-A859-EA785B97BE6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CC05-28FF-4C22-9869-8232B97C6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24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950E-16DB-4A20-A859-EA785B97BE6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CC05-28FF-4C22-9869-8232B97C6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659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950E-16DB-4A20-A859-EA785B97BE6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CC05-28FF-4C22-9869-8232B97C6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46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950E-16DB-4A20-A859-EA785B97BE6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CC05-28FF-4C22-9869-8232B97C6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11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950E-16DB-4A20-A859-EA785B97BE6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CC05-28FF-4C22-9869-8232B97C6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597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950E-16DB-4A20-A859-EA785B97BE6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CC05-28FF-4C22-9869-8232B97C6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67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A950E-16DB-4A20-A859-EA785B97BE6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BCC05-28FF-4C22-9869-8232B97C6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03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2377" y="228495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Year 1</a:t>
            </a:r>
            <a:br>
              <a:rPr lang="en-GB" dirty="0" smtClean="0"/>
            </a:br>
            <a:r>
              <a:rPr lang="en-GB" dirty="0" smtClean="0"/>
              <a:t>English </a:t>
            </a:r>
            <a:br>
              <a:rPr lang="en-GB" dirty="0" smtClean="0"/>
            </a:br>
            <a:r>
              <a:rPr lang="en-GB" dirty="0" smtClean="0"/>
              <a:t>Peter and the Wolf Quiz </a:t>
            </a:r>
            <a:endParaRPr lang="en-GB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21440" y="60633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7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Can you guess who this character is?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123" y="1834513"/>
            <a:ext cx="41278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a long tail.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whiskers.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4 legs.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Who am I?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567" y="1660687"/>
            <a:ext cx="1272677" cy="1187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796" y="3021529"/>
            <a:ext cx="1292448" cy="9474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6337" y="4142785"/>
            <a:ext cx="2413135" cy="7626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8146" y="2040672"/>
            <a:ext cx="1453026" cy="33667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1419" y="3636335"/>
            <a:ext cx="1358655" cy="17711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89965" y="5804831"/>
            <a:ext cx="3644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Peter or the cat?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20666" y="61279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3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Can you guess who this character is?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0159" y="2442754"/>
            <a:ext cx="41278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two wings. 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a beak. 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can fly.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Who am I?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177" y="2085784"/>
            <a:ext cx="1765291" cy="11949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2138" y="3495580"/>
            <a:ext cx="1104079" cy="932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2116" y="3175833"/>
            <a:ext cx="1795813" cy="22780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6124" y="3495580"/>
            <a:ext cx="1648055" cy="16385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41622" y="5766741"/>
            <a:ext cx="4650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wolf or the bird?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79379" y="6071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6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Can you guess who this character is?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6285" y="2116182"/>
            <a:ext cx="54733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a walking stick.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grey hair. 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wear a black hat. 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Who am I?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44942"/>
            <a:ext cx="469122" cy="1670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7004" y="3115017"/>
            <a:ext cx="1748118" cy="986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6866" y="4305904"/>
            <a:ext cx="1572757" cy="1176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7684" y="2906919"/>
            <a:ext cx="2295425" cy="23888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64955" y="3212573"/>
            <a:ext cx="2073790" cy="17775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76011" y="5766741"/>
            <a:ext cx="4915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Grandfather or the duck?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59476" y="6207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3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Now lets try and guess what happens next in the story.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814143"/>
            <a:ext cx="6416215" cy="48087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03028" y="2534195"/>
            <a:ext cx="3618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happened next?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21440" y="60132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0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Now lets try and guess what happens next in the story.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3028" y="2534195"/>
            <a:ext cx="3618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happened next?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35" y="1896058"/>
            <a:ext cx="6134547" cy="4623898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62151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9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Now lets try and guess what happens next in the story.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3028" y="2534195"/>
            <a:ext cx="3618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happened next?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712" y="1690688"/>
            <a:ext cx="4061248" cy="4928566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21440" y="60096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3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Now lets try and guess what happens next in the story.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3028" y="2534195"/>
            <a:ext cx="3618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happened next?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635" y="1844173"/>
            <a:ext cx="4173828" cy="4706899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21440" y="60633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7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754"/>
            <a:ext cx="10515600" cy="1063671"/>
          </a:xfrm>
        </p:spPr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" y="1358538"/>
            <a:ext cx="1118180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Slide 2 – The cat.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Slide 3 – The bird.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Slide 4 – Grandfather.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Slide 5 – The bird flies up into the tree.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Slide 6 – The wolf eats the duck.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Slide 7 – Peter climbs the tree with the rope.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Slide 8 – The hunters cheer and take the wolf to the zoo.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064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235</Words>
  <Application>Microsoft Office PowerPoint</Application>
  <PresentationFormat>Widescreen</PresentationFormat>
  <Paragraphs>50</Paragraphs>
  <Slides>9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Year 1 English  Peter and the Wolf Quiz </vt:lpstr>
      <vt:lpstr>Can you guess who this character is?</vt:lpstr>
      <vt:lpstr>Can you guess who this character is?</vt:lpstr>
      <vt:lpstr>Can you guess who this character is?</vt:lpstr>
      <vt:lpstr>Now lets try and guess what happens next in the story. </vt:lpstr>
      <vt:lpstr>Now lets try and guess what happens next in the story. </vt:lpstr>
      <vt:lpstr>Now lets try and guess what happens next in the story. </vt:lpstr>
      <vt:lpstr>Now lets try and guess what happens next in the story. </vt:lpstr>
      <vt:lpstr>Answers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English  Peter and the Wolf Quiz</dc:title>
  <dc:creator>Swan, Laura</dc:creator>
  <cp:lastModifiedBy>Swan, Laura</cp:lastModifiedBy>
  <cp:revision>6</cp:revision>
  <dcterms:created xsi:type="dcterms:W3CDTF">2021-02-09T11:04:29Z</dcterms:created>
  <dcterms:modified xsi:type="dcterms:W3CDTF">2021-02-09T13:48:49Z</dcterms:modified>
</cp:coreProperties>
</file>