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/>
    <p:restoredTop sz="94665"/>
  </p:normalViewPr>
  <p:slideViewPr>
    <p:cSldViewPr snapToGrid="0" snapToObjects="1">
      <p:cViewPr varScale="1">
        <p:scale>
          <a:sx n="55" d="100"/>
          <a:sy n="55" d="100"/>
        </p:scale>
        <p:origin x="192" y="1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3FCF0C-6340-384E-8745-CE41F0EF931E}" type="datetimeFigureOut">
              <a:rPr lang="en-US" smtClean="0"/>
              <a:t>2/28/21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B4917-C52E-C846-B9FD-FAAF869C7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2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197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82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53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420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0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49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3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203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07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284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10C88E-383D-324E-BA41-4A4143C9D8A0}" type="datetimeFigureOut">
              <a:rPr lang="en-US" smtClean="0"/>
              <a:t>2/28/21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3FF8B-6738-6B48-9534-AB2579D54D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02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Learning intention: multiply numbers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94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Task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Try these ones using short multiplication: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43 x 3 = 		2. 81 x 4 = 			3.  32 x 5 = </a:t>
            </a:r>
          </a:p>
          <a:p>
            <a:pPr marL="514350" marR="0" lvl="0" indent="-5143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4. 31 x 8 = 		5. 32 x 2 = 			6. </a:t>
            </a:r>
            <a:r>
              <a:rPr lang="en-US" sz="3200" dirty="0">
                <a:latin typeface="Arial" charset="0"/>
                <a:ea typeface="Arial" charset="0"/>
                <a:cs typeface="Arial" charset="0"/>
              </a:rPr>
              <a:t>5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4 x 2 =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sz="32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40445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Repeated addition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To complete more difficult multiplication sums we can use our understanding of repeated addition.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				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22 + 22 + 22 + 22 = 88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22 x 4 = 88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 80               8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150394"/>
            <a:ext cx="3793393" cy="238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36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Repeated addition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this one: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908665"/>
            <a:ext cx="4458914" cy="24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278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latin typeface="Arial" charset="0"/>
                <a:ea typeface="Arial" charset="0"/>
                <a:cs typeface="Arial" charset="0"/>
              </a:rPr>
              <a:t>Repeated addition</a:t>
            </a:r>
            <a:endParaRPr lang="en-US" u="sng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Answer: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					34  + 34 = 68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                			34 x 2 = 68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60                   8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533527"/>
            <a:ext cx="4458914" cy="2437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6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32892"/>
            <a:ext cx="4525108" cy="45251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916"/>
            <a:ext cx="10515600" cy="50323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 can then apply this to use the formal method of multiplication.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For example: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34 x 2 =						  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3   </a:t>
            </a:r>
            <a:r>
              <a:rPr lang="en-US" sz="66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						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  x		  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		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5134708"/>
            <a:ext cx="4525108" cy="23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1836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65631" y="1786181"/>
            <a:ext cx="3985846" cy="5071820"/>
            <a:chOff x="6365631" y="1786180"/>
            <a:chExt cx="3985846" cy="52745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5631" y="1786180"/>
              <a:ext cx="3985846" cy="39858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59160"/>
            <a:stretch/>
          </p:blipFill>
          <p:spPr>
            <a:xfrm>
              <a:off x="6365631" y="5432911"/>
              <a:ext cx="3985846" cy="16278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916"/>
            <a:ext cx="10515600" cy="50323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 can then apply this to use the formal method of multiplication.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First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						    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3   </a:t>
            </a:r>
            <a:r>
              <a:rPr lang="en-US" sz="66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						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  x		  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4 x 2 = 		  8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30 x 2 =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	     </a:t>
            </a:r>
            <a:r>
              <a:rPr lang="en-US" sz="6000" dirty="0" smtClean="0">
                <a:latin typeface="Arial" charset="0"/>
                <a:ea typeface="Arial" charset="0"/>
                <a:cs typeface="Arial" charset="0"/>
              </a:rPr>
              <a:t>6  0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4243754"/>
            <a:ext cx="4525108" cy="23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88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65631" y="1786181"/>
            <a:ext cx="3985846" cy="5071820"/>
            <a:chOff x="6365631" y="1786180"/>
            <a:chExt cx="3985846" cy="52745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5631" y="1786180"/>
              <a:ext cx="3985846" cy="39858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59160"/>
            <a:stretch/>
          </p:blipFill>
          <p:spPr>
            <a:xfrm>
              <a:off x="6365631" y="5432911"/>
              <a:ext cx="3985846" cy="16278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916"/>
            <a:ext cx="10515600" cy="612262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We can then apply this to use the formal method of multiplication.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latin typeface="Arial" charset="0"/>
                <a:ea typeface="Arial" charset="0"/>
                <a:cs typeface="Arial" charset="0"/>
              </a:rPr>
              <a:t>Then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						    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3   </a:t>
            </a:r>
            <a:r>
              <a:rPr lang="en-US" sz="66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						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  x		   2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 smtClean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	  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8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8 + 60 = 68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	    </a:t>
            </a:r>
            <a:r>
              <a:rPr lang="en-US" sz="6000" dirty="0" smtClean="0">
                <a:latin typeface="Arial" charset="0"/>
                <a:ea typeface="Arial" charset="0"/>
                <a:cs typeface="Arial" charset="0"/>
              </a:rPr>
              <a:t>6  0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</a:t>
            </a:r>
            <a:r>
              <a:rPr lang="en-US" sz="3200" dirty="0" smtClean="0">
                <a:latin typeface="Arial" charset="0"/>
                <a:ea typeface="Arial" charset="0"/>
                <a:cs typeface="Arial" charset="0"/>
              </a:rPr>
              <a:t>    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6   8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4243754"/>
            <a:ext cx="4525108" cy="23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5979223"/>
            <a:ext cx="4525108" cy="23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7255" y="5023628"/>
            <a:ext cx="732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+</a:t>
            </a:r>
            <a:endParaRPr lang="en-US" sz="6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189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04646"/>
            <a:ext cx="4525108" cy="45251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916"/>
            <a:ext cx="10515600" cy="5032375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Try this one: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3600" dirty="0">
              <a:latin typeface="Arial" charset="0"/>
              <a:ea typeface="Arial" charset="0"/>
              <a:cs typeface="Arial" charset="0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 smtClean="0">
                <a:latin typeface="Arial" charset="0"/>
                <a:ea typeface="Arial" charset="0"/>
                <a:cs typeface="Arial" charset="0"/>
              </a:rPr>
              <a:t>42 x 3 =						  </a:t>
            </a:r>
            <a:r>
              <a:rPr lang="en-US" sz="66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   2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						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  x		  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			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4853354"/>
            <a:ext cx="4525108" cy="23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63537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6365631" y="1059804"/>
            <a:ext cx="3985846" cy="5071820"/>
            <a:chOff x="6365631" y="1786180"/>
            <a:chExt cx="3985846" cy="527453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65631" y="1786180"/>
              <a:ext cx="3985846" cy="3985846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59160"/>
            <a:stretch/>
          </p:blipFill>
          <p:spPr>
            <a:xfrm>
              <a:off x="6365631" y="5432911"/>
              <a:ext cx="3985846" cy="16278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2916"/>
            <a:ext cx="10515600" cy="6122622"/>
          </a:xfr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Answer: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</a:t>
            </a:r>
            <a:r>
              <a:rPr lang="en-US" b="1" dirty="0" smtClean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en-US" sz="6600" dirty="0">
                <a:latin typeface="Arial" charset="0"/>
                <a:ea typeface="Arial" charset="0"/>
                <a:cs typeface="Arial" charset="0"/>
              </a:rPr>
              <a:t>4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   2 </a:t>
            </a:r>
            <a:endParaRPr lang="en-US" sz="4400" dirty="0">
              <a:latin typeface="Arial" charset="0"/>
              <a:ea typeface="Arial" charset="0"/>
              <a:cs typeface="Arial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						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  x		   3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						   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6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54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6</a:t>
            </a:r>
            <a:r>
              <a:rPr lang="en-US" sz="5400" dirty="0" smtClean="0">
                <a:latin typeface="Arial" charset="0"/>
                <a:ea typeface="Arial" charset="0"/>
                <a:cs typeface="Arial" charset="0"/>
              </a:rPr>
              <a:t> + 120 = 126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     </a:t>
            </a:r>
            <a:r>
              <a:rPr lang="en-US" sz="6000" dirty="0" smtClean="0">
                <a:latin typeface="Arial" charset="0"/>
                <a:ea typeface="Arial" charset="0"/>
                <a:cs typeface="Arial" charset="0"/>
              </a:rPr>
              <a:t>1 2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6000" dirty="0" smtClean="0">
                <a:latin typeface="Arial" charset="0"/>
                <a:ea typeface="Arial" charset="0"/>
                <a:cs typeface="Arial" charset="0"/>
              </a:rPr>
              <a:t>  0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	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400" dirty="0">
                <a:latin typeface="Arial" charset="0"/>
                <a:ea typeface="Arial" charset="0"/>
                <a:cs typeface="Arial" charset="0"/>
              </a:rPr>
              <a:t>	</a:t>
            </a:r>
            <a:r>
              <a:rPr lang="en-US" sz="4400" dirty="0" smtClean="0">
                <a:latin typeface="Arial" charset="0"/>
                <a:ea typeface="Arial" charset="0"/>
                <a:cs typeface="Arial" charset="0"/>
              </a:rPr>
              <a:t>					    1   2 </a:t>
            </a:r>
            <a:r>
              <a:rPr lang="en-US" sz="7200" dirty="0" smtClean="0">
                <a:latin typeface="Arial" charset="0"/>
                <a:ea typeface="Arial" charset="0"/>
                <a:cs typeface="Arial" charset="0"/>
              </a:rPr>
              <a:t>  </a:t>
            </a:r>
            <a:r>
              <a:rPr lang="en-US" sz="4800" dirty="0" smtClean="0">
                <a:latin typeface="Arial" charset="0"/>
                <a:ea typeface="Arial" charset="0"/>
                <a:cs typeface="Arial" charset="0"/>
              </a:rPr>
              <a:t>6</a:t>
            </a:r>
            <a:endParaRPr lang="en-US" sz="4800" dirty="0">
              <a:latin typeface="Arial" charset="0"/>
              <a:ea typeface="Arial" charset="0"/>
              <a:cs typeface="Arial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6096000" y="3479627"/>
            <a:ext cx="4525108" cy="23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096000" y="5325558"/>
            <a:ext cx="4525108" cy="2344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387255" y="4229285"/>
            <a:ext cx="7326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6600" dirty="0" smtClean="0">
                <a:latin typeface="Arial" charset="0"/>
                <a:ea typeface="Arial" charset="0"/>
                <a:cs typeface="Arial" charset="0"/>
              </a:rPr>
              <a:t>+</a:t>
            </a:r>
            <a:endParaRPr lang="en-US" sz="66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326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109</Words>
  <Application>Microsoft Macintosh PowerPoint</Application>
  <PresentationFormat>Widescreen</PresentationFormat>
  <Paragraphs>70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Calibri Light</vt:lpstr>
      <vt:lpstr>Arial</vt:lpstr>
      <vt:lpstr>Office Theme</vt:lpstr>
      <vt:lpstr>Learning intention: multiply numbers</vt:lpstr>
      <vt:lpstr>Repeated addition</vt:lpstr>
      <vt:lpstr>Repeated addition</vt:lpstr>
      <vt:lpstr>Repeated addition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Task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Learning intention: multiply numbers</dc:title>
  <dc:creator>Charlotte Craggs</dc:creator>
  <cp:lastModifiedBy>Charlotte Craggs</cp:lastModifiedBy>
  <cp:revision>5</cp:revision>
  <dcterms:created xsi:type="dcterms:W3CDTF">2021-02-28T16:26:56Z</dcterms:created>
  <dcterms:modified xsi:type="dcterms:W3CDTF">2021-02-28T17:04:11Z</dcterms:modified>
</cp:coreProperties>
</file>