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73486-2F44-4136-B620-F030F8727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72961-7DD6-4347-846A-2D23101F7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C202B-5D21-4E86-A954-57190A8E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7778-6881-4429-90F5-399CAEEA5F3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4438D-906D-4163-A4C5-8544F4A82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F3982-7097-47AD-B6D0-F6FAD469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9DB7-7F2C-4DD7-B649-B77D30B69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2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4D473-CD98-4BF8-BB9C-4B2C69784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4A833-5B1C-4AB0-8B22-491406AD8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97E05-9F5C-4D45-9C52-AB6504901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7778-6881-4429-90F5-399CAEEA5F3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A4B3D-7B39-47FA-8F0E-03DF60773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EC18B-89EF-40C2-B8F2-7FACECFB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9DB7-7F2C-4DD7-B649-B77D30B69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16DE7F-3127-4436-848E-AFD5D43E82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88E39E-0EF8-4684-9764-C9D04FFC6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03111-0606-4C10-AB32-0FEDA975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7778-6881-4429-90F5-399CAEEA5F3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C6CBF-8C8A-41D9-8412-52690DFA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18E4-E0A2-4853-A8A7-E62E51375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9DB7-7F2C-4DD7-B649-B77D30B69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23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E333-F0EA-4CF1-AFE8-07C605818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BDE93-35A4-44F7-98D4-674D9DBE7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D24EF-1310-403A-AC30-E98AFADF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7778-6881-4429-90F5-399CAEEA5F3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38CBB-7ADD-4AF0-8FB8-88212C3B1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10555-BA09-4955-A316-4FEA0356C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9DB7-7F2C-4DD7-B649-B77D30B69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25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32F6E-B9C2-4CD8-8820-418D48E66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E15B9-A051-4711-AAE9-8DC4CB949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6E820-CD2A-436B-8493-32CB27234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7778-6881-4429-90F5-399CAEEA5F3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80CA7-0FF3-4502-BE3D-213E5BD3B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8E4F8-47C4-458B-8DF7-60811AEF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9DB7-7F2C-4DD7-B649-B77D30B69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05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B90B-8E81-4B04-8684-598EE3324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011AB-3393-4AFC-99C5-3EEF54FE77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7E2E6-CBBD-4FC6-BC00-BC990924E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BCAC8-4B89-4965-AD18-C2D822331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7778-6881-4429-90F5-399CAEEA5F3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5D8E9-867D-4DDE-A8F2-3246E3370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D688B-8C6A-49DF-B951-127B95FE3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9DB7-7F2C-4DD7-B649-B77D30B69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31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CF002-3D31-4ABF-8AEC-DA67D11F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0943B-8E8B-4C87-BD0A-8D0E6C273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6423E-2CB4-4490-8A69-3AD872149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C123CA-D654-42BD-93AD-448271C37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D6D168-0AD4-4141-A39D-1C2C00D135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3B2312-9A85-4CAE-B560-B68AA0F7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7778-6881-4429-90F5-399CAEEA5F3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51A81D-89DE-4E17-A795-D5205D09D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B77CB3-64A8-4A55-BFE9-4632CDC1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9DB7-7F2C-4DD7-B649-B77D30B69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27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630B-ABDC-4C2A-AEAD-882E8AF5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2CF7C-2A08-4105-A5E8-63058060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7778-6881-4429-90F5-399CAEEA5F3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0931FC-B2ED-4C4A-8AE7-93948A1C8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CBB4D-7E89-404B-8412-80242BCA1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9DB7-7F2C-4DD7-B649-B77D30B69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35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389886-A3C9-421C-971A-69E69AE5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7778-6881-4429-90F5-399CAEEA5F3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3C878C-7842-482A-ACA0-E5B546272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E839C-3D9E-4C70-863E-92A96A84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9DB7-7F2C-4DD7-B649-B77D30B69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99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8AA3-29B4-4746-BB4E-FA90F65E3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58760-F82A-48E6-A059-418139B5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E549C-FB05-431D-BE53-E1DD3A19F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47199-4205-43A7-851D-3B92B2906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7778-6881-4429-90F5-399CAEEA5F3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62F9C-DE98-4769-84D9-82B0EC00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C55F7-5F0C-4E85-A70E-1D109AEA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9DB7-7F2C-4DD7-B649-B77D30B69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89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D8BA3-B959-495A-B670-F1D6423BD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FC21D7-E1EB-4938-92B3-D405AC3D8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65A4F-6887-452F-851F-87CA507B8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90B9E-5866-4B00-AA18-17946016C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7778-6881-4429-90F5-399CAEEA5F3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59436-B45D-42E4-96C5-67D6CD608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2643A-FC1B-4CE3-AF6E-08D510E23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9DB7-7F2C-4DD7-B649-B77D30B69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15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E44A28-29AD-4129-ABCD-412AEA9F8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0B010-F539-45D3-82B9-394BDE4CF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CCE60-319A-4815-BC00-272FDD78D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87778-6881-4429-90F5-399CAEEA5F3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F509D-29A8-4306-8DE4-4691B73A4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ACE7E-DCEE-4B3F-B799-09AF87AD1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59DB7-7F2C-4DD7-B649-B77D30B69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98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77947-F8A4-4E03-8BFA-BF85C4DABC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8EA92-E4FD-48F5-81F3-2FA5D7FD8A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LO: To infer a character’s emotions and personality</a:t>
            </a:r>
          </a:p>
        </p:txBody>
      </p:sp>
    </p:spTree>
    <p:extLst>
      <p:ext uri="{BB962C8B-B14F-4D97-AF65-F5344CB8AC3E}">
        <p14:creationId xmlns:p14="http://schemas.microsoft.com/office/powerpoint/2010/main" val="55242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18FC84-1838-40F9-AF78-CA02D6D5E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00352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BB7B93-5588-4E6B-A2D2-9DD183240C06}"/>
              </a:ext>
            </a:extLst>
          </p:cNvPr>
          <p:cNvSpPr/>
          <p:nvPr/>
        </p:nvSpPr>
        <p:spPr>
          <a:xfrm>
            <a:off x="8900352" y="160109"/>
            <a:ext cx="297291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1.Why did the giant need servants?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C8EE58-A18D-4ACB-80B0-6AAF59E1C67E}"/>
              </a:ext>
            </a:extLst>
          </p:cNvPr>
          <p:cNvSpPr/>
          <p:nvPr/>
        </p:nvSpPr>
        <p:spPr>
          <a:xfrm>
            <a:off x="9071225" y="3429000"/>
            <a:ext cx="297291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Why do you think nobody wanted to work for him?</a:t>
            </a:r>
          </a:p>
        </p:txBody>
      </p:sp>
    </p:spTree>
    <p:extLst>
      <p:ext uri="{BB962C8B-B14F-4D97-AF65-F5344CB8AC3E}">
        <p14:creationId xmlns:p14="http://schemas.microsoft.com/office/powerpoint/2010/main" val="4226716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7A4943-6636-47E9-8EE6-435D3E532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6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91A359-1437-4F52-BE19-98EA025F6151}"/>
              </a:ext>
            </a:extLst>
          </p:cNvPr>
          <p:cNvSpPr/>
          <p:nvPr/>
        </p:nvSpPr>
        <p:spPr>
          <a:xfrm>
            <a:off x="8871637" y="233218"/>
            <a:ext cx="297291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How do you think the Giant felt when he saw the children?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70C336-EE05-40F4-B444-8CD2D270EA9C}"/>
              </a:ext>
            </a:extLst>
          </p:cNvPr>
          <p:cNvSpPr/>
          <p:nvPr/>
        </p:nvSpPr>
        <p:spPr>
          <a:xfrm>
            <a:off x="9116400" y="3405909"/>
            <a:ext cx="297291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How do you think the children felt when the Giant carried them to his castle?</a:t>
            </a:r>
          </a:p>
        </p:txBody>
      </p:sp>
    </p:spTree>
    <p:extLst>
      <p:ext uri="{BB962C8B-B14F-4D97-AF65-F5344CB8AC3E}">
        <p14:creationId xmlns:p14="http://schemas.microsoft.com/office/powerpoint/2010/main" val="401479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AB3939-97B4-4724-AF12-EE65C2593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04686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D606ED-8684-4C63-9547-5C3EF0571DBB}"/>
              </a:ext>
            </a:extLst>
          </p:cNvPr>
          <p:cNvSpPr/>
          <p:nvPr/>
        </p:nvSpPr>
        <p:spPr>
          <a:xfrm>
            <a:off x="8904686" y="3678381"/>
            <a:ext cx="297291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How do you think the Giant felt when his porridge was lumpy?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2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6965E-2E75-4123-9824-DA97CC814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36"/>
            <a:ext cx="890468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85A488-D5D4-48E0-B701-B04865CF4F51}"/>
              </a:ext>
            </a:extLst>
          </p:cNvPr>
          <p:cNvSpPr/>
          <p:nvPr/>
        </p:nvSpPr>
        <p:spPr>
          <a:xfrm>
            <a:off x="8871637" y="233218"/>
            <a:ext cx="297291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How do you know that Totty was brave?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41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91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Reading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</dc:title>
  <dc:creator>Bethany Browning</dc:creator>
  <cp:lastModifiedBy>Bethany Browning</cp:lastModifiedBy>
  <cp:revision>2</cp:revision>
  <dcterms:created xsi:type="dcterms:W3CDTF">2021-02-01T09:27:32Z</dcterms:created>
  <dcterms:modified xsi:type="dcterms:W3CDTF">2021-02-01T09:39:20Z</dcterms:modified>
</cp:coreProperties>
</file>