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955F-ACC4-438F-BDDB-CF06C45F9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68B51-AB3C-4577-8ECC-2D7479337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DB52D-BA18-4180-82EC-E1EE8CF5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98B2-EA30-4094-A549-F9BAFA41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79FA4-CE61-4BF0-B410-73470539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4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BA6E-2CB2-4D40-BF17-4B492C4F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16268-4536-44EB-B038-8C1990A66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DA663-8716-4E33-BB83-EDD32A96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EA43D-10EE-45E3-91F9-C751BAB5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0729F-AB5C-48A0-9F25-0C019A2D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3A152-970E-4276-B00D-22A80C544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55601-E41E-44D0-B701-3021B6E1C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07E93-2BDB-456E-BDCD-77C697A1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9DE59-EE84-4C34-BD46-F483DDE9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CC957-C641-4395-A51B-A1538EEF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1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080E-4F2B-432E-9DF0-DE38C9EB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C127-B154-41B8-B6D1-EC0E5FE74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7C54-5D6D-457A-BC9E-4D796912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07CEC-7893-4A01-B929-4F732091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72460-60C0-4C81-A47A-520DC5B2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0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938E-E1DC-4024-91F1-9B025243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09AF-37D3-4A11-90F6-B2048C33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87EF-5C7C-485E-8F8B-605EA81F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3DFE1-8296-47F9-9A8F-47C254F7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FA6C4-1C31-4EC8-96DF-CBF3F107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0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9FC9-BBCD-473D-A1FE-46E32294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5580-3DEB-471D-99D9-76DCB822B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6608F-1F63-445A-8882-E7B0B1E84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DCCC-2731-473E-A377-78D7A0D4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1142E-EBB6-4E09-A95F-6D28E03E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766DA-84A3-4A93-81D5-63B8B510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4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2186-D989-404F-871B-6023EE2C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73C2F-8BE7-4AA4-8246-7339937D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54A0D-5E30-4BE6-BF5F-53BC952FD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66BDA-6304-40A6-9655-38FD39F34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F3417-4305-436F-A557-F89BDA0CE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B2A23-1A28-4F82-8027-B34547DF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B434A-BF33-43A3-AA0D-DABFAA04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0A252-008F-4EAF-9634-DBECBFCC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0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A81-7167-4D3D-A64B-EE33AA19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94355-DA66-4939-B905-D939C655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9D9B3-CD86-4EE5-B458-CF6CD865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DD379-F69F-4415-A8E1-43981AD3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3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05E0A-8136-4CD6-80CB-ED828B8D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124F5-2BBB-49A5-9CD4-E0645448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43B67-FEAD-4A37-A2BE-6A27C3DE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3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03D6-A5D5-48E9-A4E1-28BF6263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0AA7-2832-47AC-B0D4-14920EFAD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65B6A-E6A7-405C-B330-F7CA189BB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B231B-D6FF-4DB4-B3AA-F1D7832B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17421-2C0E-427F-81AF-43D12009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4E31C-1B1E-4D44-96FE-AEB1D7BE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5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098D-A7CA-488B-8F51-D347D097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27A37-7886-4060-9CCC-C0C8D520E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C1193-41A4-4033-B732-C43FB2CEA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3555C-23CF-4073-A08D-A56EBAB0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69EB-0DA8-4670-A332-0C6DEFA7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DAD0-8D3C-410E-A796-88D28B44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4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823F0-2DC6-4C69-850F-6E3D1DFA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CF246-F670-4A24-93B3-25B129B4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77AF6-4F99-4DF0-878C-5836E0B3F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41FE-CF6D-4C42-B772-914FE29CB8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087CC-674D-42E9-9788-82AA7B159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8ED7-BE87-4EA0-8994-8E3277904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2216-0728-4C2D-A142-1CC68CA6F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6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4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1.png"/><Relationship Id="rId5" Type="http://schemas.microsoft.com/office/2007/relationships/media" Target="../media/media8.m4a"/><Relationship Id="rId10" Type="http://schemas.openxmlformats.org/officeDocument/2006/relationships/image" Target="../media/image6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22F74A-49BB-489A-A82E-899BB8633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57" y="1985272"/>
            <a:ext cx="9144000" cy="3779423"/>
          </a:xfrm>
        </p:spPr>
        <p:txBody>
          <a:bodyPr>
            <a:normAutofit/>
          </a:bodyPr>
          <a:lstStyle/>
          <a:p>
            <a:pPr algn="l"/>
            <a:r>
              <a:rPr lang="en-GB" sz="60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endParaRPr lang="en-GB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u="sng" dirty="0">
                <a:latin typeface="Arial" panose="020B0604020202020204" pitchFamily="34" charset="0"/>
                <a:cs typeface="Arial" panose="020B0604020202020204" pitchFamily="34" charset="0"/>
              </a:rPr>
              <a:t>Ordering money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6B0C8A-45E1-4DD9-B716-74206157B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3357" y="5297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AA39-D40B-4A9C-B4CB-E772B0D6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we already know?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47DD9-98C2-42CC-AEFC-0DD42DDC93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19" t="41543" r="13358" b="48922"/>
          <a:stretch/>
        </p:blipFill>
        <p:spPr>
          <a:xfrm>
            <a:off x="1046465" y="1328702"/>
            <a:ext cx="7448178" cy="95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4D731-FBCD-446F-A16D-062D9B154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19" t="63704" r="14451" b="28556"/>
          <a:stretch/>
        </p:blipFill>
        <p:spPr>
          <a:xfrm>
            <a:off x="1046465" y="2654438"/>
            <a:ext cx="7302405" cy="774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CFC07-33CF-4CEF-93E4-8B76CA8D17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28" t="18616" r="37826" b="50000"/>
          <a:stretch/>
        </p:blipFill>
        <p:spPr>
          <a:xfrm>
            <a:off x="1046465" y="3915845"/>
            <a:ext cx="4320209" cy="161345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583056-8423-4583-B997-DFC086A1F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8887" y="5529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6DF1-48AC-4082-8265-918B30E0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817563"/>
            <a:ext cx="9144000" cy="891967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If we want to change pence into pounds what would we have to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326AD-32CB-4ED9-8B5A-4C426B27D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217" y="2319129"/>
            <a:ext cx="9144000" cy="343931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do we do if we want to change pence into pounds?</a:t>
            </a:r>
          </a:p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divide by 100</a:t>
            </a:r>
          </a:p>
          <a:p>
            <a:pPr algn="l"/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</a:t>
            </a:r>
          </a:p>
          <a:p>
            <a:pPr marL="742950" indent="-742950">
              <a:buAutoNum type="arabicPlain" startAt="100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 100 = 1 </a:t>
            </a:r>
          </a:p>
          <a:p>
            <a:pPr marL="742950" indent="-742950">
              <a:buAutoNum type="arabicPlain" startAt="100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 100p = £1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920A2C-7472-4B58-8D44-CEC0FBE72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1263546"/>
            <a:ext cx="609600" cy="609600"/>
          </a:xfrm>
          <a:prstGeom prst="rect">
            <a:avLst/>
          </a:prstGeom>
        </p:spPr>
      </p:pic>
      <p:pic>
        <p:nvPicPr>
          <p:cNvPr id="6" name="Picture 2" descr="Image result for divide sign">
            <a:extLst>
              <a:ext uri="{FF2B5EF4-FFF2-40B4-BE49-F238E27FC236}">
                <a16:creationId xmlns:a16="http://schemas.microsoft.com/office/drawing/2014/main" id="{35E97510-38B0-4643-B704-951782DF4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3430" r="33188" b="36376"/>
          <a:stretch/>
        </p:blipFill>
        <p:spPr bwMode="auto">
          <a:xfrm>
            <a:off x="5181600" y="4579002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3D200-FA0E-4518-901E-5E641FD778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7183" y="5594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B50AF4-320D-423A-A2EA-42783738F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817563"/>
            <a:ext cx="9144000" cy="891967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If we want to change pounds into pence what would we have to do?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67E20D-905D-4570-BB04-E8B2126B1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87" y="2093842"/>
            <a:ext cx="9144000" cy="343931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What do we do if we want to change pounds into pence?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multiply by 100</a:t>
            </a:r>
          </a:p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Here is an example 1 x 100 = 100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 £1 = 100p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BB3BBF-1A8B-42DE-9B66-0A1A58F67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5722" y="5652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7114-71C5-4763-B425-1BFDBAE6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let’s have a look at these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F47CD-0E3B-4547-8C09-FC85F6FC0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36322" r="58804" b="13605"/>
          <a:stretch/>
        </p:blipFill>
        <p:spPr>
          <a:xfrm>
            <a:off x="2902225" y="1324527"/>
            <a:ext cx="4399722" cy="5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53988-0EA3-49F3-8A45-FC718272F4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870" t="32069" r="59130" b="10126"/>
          <a:stretch/>
        </p:blipFill>
        <p:spPr>
          <a:xfrm>
            <a:off x="225285" y="427383"/>
            <a:ext cx="4475157" cy="581770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22B10D-7F55-4553-BC81-E0459D7B4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87190" y="1156011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1A1A87-20E4-4A14-AFF0-10BEF41D42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69858" y="249472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ED3D75-B483-4608-A827-3C48B202BA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69858" y="382963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BB7A26-001D-4856-8629-5AD2ADA3386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10227" y="4989561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9AD3D5-8D5D-4DA2-97DD-7072728F42B2}"/>
              </a:ext>
            </a:extLst>
          </p:cNvPr>
          <p:cNvSpPr txBox="1"/>
          <p:nvPr/>
        </p:nvSpPr>
        <p:spPr>
          <a:xfrm>
            <a:off x="5803947" y="1199201"/>
            <a:ext cx="273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 x 100 = 600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6C87D-0BF0-4949-8143-6C2850B5C8CC}"/>
              </a:ext>
            </a:extLst>
          </p:cNvPr>
          <p:cNvSpPr txBox="1"/>
          <p:nvPr/>
        </p:nvSpPr>
        <p:spPr>
          <a:xfrm>
            <a:off x="5810573" y="2537788"/>
            <a:ext cx="336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6.07 x 100 = 607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A2958D-9A2D-430C-A060-50D578F96F7F}"/>
              </a:ext>
            </a:extLst>
          </p:cNvPr>
          <p:cNvSpPr txBox="1"/>
          <p:nvPr/>
        </p:nvSpPr>
        <p:spPr>
          <a:xfrm>
            <a:off x="5803947" y="3916016"/>
            <a:ext cx="387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16.71 x 100 = 1607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A55241-C454-4C5F-84FD-16B19CCB1215}"/>
              </a:ext>
            </a:extLst>
          </p:cNvPr>
          <p:cNvSpPr txBox="1"/>
          <p:nvPr/>
        </p:nvSpPr>
        <p:spPr>
          <a:xfrm>
            <a:off x="5810573" y="4944885"/>
            <a:ext cx="406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1001     100= £10.01</a:t>
            </a:r>
          </a:p>
        </p:txBody>
      </p:sp>
      <p:pic>
        <p:nvPicPr>
          <p:cNvPr id="15" name="Picture 2" descr="Image result for divide sign">
            <a:extLst>
              <a:ext uri="{FF2B5EF4-FFF2-40B4-BE49-F238E27FC236}">
                <a16:creationId xmlns:a16="http://schemas.microsoft.com/office/drawing/2014/main" id="{6F47D298-FB94-4C83-A970-50AEC2A5A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3430" r="33188" b="36376"/>
          <a:stretch/>
        </p:blipFill>
        <p:spPr bwMode="auto">
          <a:xfrm>
            <a:off x="6746501" y="4992991"/>
            <a:ext cx="427006" cy="42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D83358-81BA-4B16-92C0-8AD310DAD1C2}"/>
              </a:ext>
            </a:extLst>
          </p:cNvPr>
          <p:cNvSpPr txBox="1"/>
          <p:nvPr/>
        </p:nvSpPr>
        <p:spPr>
          <a:xfrm>
            <a:off x="8799444" y="325014"/>
            <a:ext cx="300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Remember when multiplying by 100 you move the digits to spaces to the left.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C9CA28-E295-4944-96C3-3BE87CCFD91B}"/>
              </a:ext>
            </a:extLst>
          </p:cNvPr>
          <p:cNvSpPr txBox="1"/>
          <p:nvPr/>
        </p:nvSpPr>
        <p:spPr>
          <a:xfrm>
            <a:off x="8799444" y="5687127"/>
            <a:ext cx="300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Remember when multiplying by 100 you move the digits to spaces to the right.</a:t>
            </a:r>
          </a:p>
        </p:txBody>
      </p:sp>
    </p:spTree>
    <p:extLst>
      <p:ext uri="{BB962C8B-B14F-4D97-AF65-F5344CB8AC3E}">
        <p14:creationId xmlns:p14="http://schemas.microsoft.com/office/powerpoint/2010/main" val="15809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5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7803-841C-4682-B054-256F8A48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404883"/>
            <a:ext cx="10515600" cy="66854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let’s look at another question together.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FCD257-B54A-49C7-9500-F0EE1CC576BA}"/>
              </a:ext>
            </a:extLst>
          </p:cNvPr>
          <p:cNvSpPr txBox="1">
            <a:spLocks/>
          </p:cNvSpPr>
          <p:nvPr/>
        </p:nvSpPr>
        <p:spPr>
          <a:xfrm>
            <a:off x="699053" y="1716376"/>
            <a:ext cx="10515600" cy="127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can I work out which is the largest amount?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£37.55        3867p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EBA463-F616-4020-9E22-DC01C3D43BB7}"/>
              </a:ext>
            </a:extLst>
          </p:cNvPr>
          <p:cNvSpPr txBox="1"/>
          <p:nvPr/>
        </p:nvSpPr>
        <p:spPr>
          <a:xfrm>
            <a:off x="699052" y="3256995"/>
            <a:ext cx="82991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Step 1		You can convert £37.55 into pence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Step 2		37.55 x  100 = 3755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is 3755p which is equivalent (the same as) to £37.55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 we can see that £37.55 is greater than 3867p</a:t>
            </a:r>
          </a:p>
          <a:p>
            <a:r>
              <a:rPr lang="en-GB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01A99B-A6FE-44E7-B2F4-BAE734F3FB89}"/>
              </a:ext>
            </a:extLst>
          </p:cNvPr>
          <p:cNvSpPr/>
          <p:nvPr/>
        </p:nvSpPr>
        <p:spPr>
          <a:xfrm>
            <a:off x="2265474" y="2352118"/>
            <a:ext cx="618530" cy="5312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AB14B1-7E75-45D4-AFB4-C1B95475B523}"/>
              </a:ext>
            </a:extLst>
          </p:cNvPr>
          <p:cNvSpPr txBox="1"/>
          <p:nvPr/>
        </p:nvSpPr>
        <p:spPr>
          <a:xfrm>
            <a:off x="5673192" y="5994297"/>
            <a:ext cx="4941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could use write it like this too  £37.55        3867p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C8D36B-39F8-4AC7-9BF4-21D9C3A78BB9}"/>
              </a:ext>
            </a:extLst>
          </p:cNvPr>
          <p:cNvSpPr txBox="1"/>
          <p:nvPr/>
        </p:nvSpPr>
        <p:spPr>
          <a:xfrm>
            <a:off x="6624289" y="6409795"/>
            <a:ext cx="923330" cy="569924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en-GB" sz="4800" dirty="0"/>
              <a:t>v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BF791C-21EB-44DD-A42E-ADE4F89D1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3348" y="5278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7803-841C-4682-B054-256F8A48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404883"/>
            <a:ext cx="10515600" cy="66854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let’s look at another question together.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FCD257-B54A-49C7-9500-F0EE1CC576BA}"/>
              </a:ext>
            </a:extLst>
          </p:cNvPr>
          <p:cNvSpPr txBox="1">
            <a:spLocks/>
          </p:cNvSpPr>
          <p:nvPr/>
        </p:nvSpPr>
        <p:spPr>
          <a:xfrm>
            <a:off x="699052" y="1253863"/>
            <a:ext cx="10515600" cy="127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Lets compare using symbols  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1508p            £5.88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EBA463-F616-4020-9E22-DC01C3D43BB7}"/>
              </a:ext>
            </a:extLst>
          </p:cNvPr>
          <p:cNvSpPr txBox="1"/>
          <p:nvPr/>
        </p:nvSpPr>
        <p:spPr>
          <a:xfrm>
            <a:off x="699052" y="2959236"/>
            <a:ext cx="9067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Step 1		You can convert pounds into pence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Step 2		5.88 x 100 = 5888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5888 greater or less than 1508?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5888p is equivalent to (the same as) £5.88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57AA84-C547-41B2-8629-EBF5AC4FE113}"/>
              </a:ext>
            </a:extLst>
          </p:cNvPr>
          <p:cNvSpPr txBox="1"/>
          <p:nvPr/>
        </p:nvSpPr>
        <p:spPr>
          <a:xfrm rot="10800000">
            <a:off x="4299360" y="1255418"/>
            <a:ext cx="923330" cy="569924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en-GB" sz="4800" dirty="0"/>
              <a:t>v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12A49-95F5-42F0-8AA4-A1BFEE33F537}"/>
              </a:ext>
            </a:extLst>
          </p:cNvPr>
          <p:cNvSpPr txBox="1"/>
          <p:nvPr/>
        </p:nvSpPr>
        <p:spPr>
          <a:xfrm>
            <a:off x="5172670" y="1452233"/>
            <a:ext cx="923330" cy="569924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en-GB" sz="4800" dirty="0"/>
              <a:t>v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01A99B-A6FE-44E7-B2F4-BAE734F3FB89}"/>
              </a:ext>
            </a:extLst>
          </p:cNvPr>
          <p:cNvSpPr/>
          <p:nvPr/>
        </p:nvSpPr>
        <p:spPr>
          <a:xfrm>
            <a:off x="1634340" y="2095883"/>
            <a:ext cx="618530" cy="5312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AB14B1-7E75-45D4-AFB4-C1B95475B523}"/>
              </a:ext>
            </a:extLst>
          </p:cNvPr>
          <p:cNvSpPr txBox="1"/>
          <p:nvPr/>
        </p:nvSpPr>
        <p:spPr>
          <a:xfrm>
            <a:off x="6471189" y="6025791"/>
            <a:ext cx="3330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 1508p          £5.88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0FC7FF-BE49-4810-AC14-F54E8CFE6C64}"/>
              </a:ext>
            </a:extLst>
          </p:cNvPr>
          <p:cNvSpPr/>
          <p:nvPr/>
        </p:nvSpPr>
        <p:spPr>
          <a:xfrm flipV="1">
            <a:off x="7979452" y="5977340"/>
            <a:ext cx="618530" cy="4905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C8D36B-39F8-4AC7-9BF4-21D9C3A78BB9}"/>
              </a:ext>
            </a:extLst>
          </p:cNvPr>
          <p:cNvSpPr txBox="1"/>
          <p:nvPr/>
        </p:nvSpPr>
        <p:spPr>
          <a:xfrm>
            <a:off x="7827052" y="6019353"/>
            <a:ext cx="923330" cy="569924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r>
              <a:rPr lang="en-GB" sz="4800" dirty="0"/>
              <a:t>v</a:t>
            </a:r>
            <a:endParaRPr lang="en-GB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EC940A1-5EFC-4F55-A878-41B37BF7F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29918"/>
              </p:ext>
            </p:extLst>
          </p:nvPr>
        </p:nvGraphicFramePr>
        <p:xfrm>
          <a:off x="689066" y="5034740"/>
          <a:ext cx="41347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681">
                  <a:extLst>
                    <a:ext uri="{9D8B030D-6E8A-4147-A177-3AD203B41FA5}">
                      <a16:colId xmlns:a16="http://schemas.microsoft.com/office/drawing/2014/main" val="1514806826"/>
                    </a:ext>
                  </a:extLst>
                </a:gridCol>
                <a:gridCol w="1033681">
                  <a:extLst>
                    <a:ext uri="{9D8B030D-6E8A-4147-A177-3AD203B41FA5}">
                      <a16:colId xmlns:a16="http://schemas.microsoft.com/office/drawing/2014/main" val="716349589"/>
                    </a:ext>
                  </a:extLst>
                </a:gridCol>
                <a:gridCol w="1033681">
                  <a:extLst>
                    <a:ext uri="{9D8B030D-6E8A-4147-A177-3AD203B41FA5}">
                      <a16:colId xmlns:a16="http://schemas.microsoft.com/office/drawing/2014/main" val="1046763816"/>
                    </a:ext>
                  </a:extLst>
                </a:gridCol>
                <a:gridCol w="1033681">
                  <a:extLst>
                    <a:ext uri="{9D8B030D-6E8A-4147-A177-3AD203B41FA5}">
                      <a16:colId xmlns:a16="http://schemas.microsoft.com/office/drawing/2014/main" val="3880502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8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445812"/>
                  </a:ext>
                </a:extLst>
              </a:tr>
            </a:tbl>
          </a:graphicData>
        </a:graphic>
      </p:graphicFrame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F1E9FDB0-0103-4497-A8FE-089061EAD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93919"/>
              </p:ext>
            </p:extLst>
          </p:nvPr>
        </p:nvGraphicFramePr>
        <p:xfrm>
          <a:off x="5468638" y="5003044"/>
          <a:ext cx="41347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681">
                  <a:extLst>
                    <a:ext uri="{9D8B030D-6E8A-4147-A177-3AD203B41FA5}">
                      <a16:colId xmlns:a16="http://schemas.microsoft.com/office/drawing/2014/main" val="1514806826"/>
                    </a:ext>
                  </a:extLst>
                </a:gridCol>
                <a:gridCol w="1033681">
                  <a:extLst>
                    <a:ext uri="{9D8B030D-6E8A-4147-A177-3AD203B41FA5}">
                      <a16:colId xmlns:a16="http://schemas.microsoft.com/office/drawing/2014/main" val="716349589"/>
                    </a:ext>
                  </a:extLst>
                </a:gridCol>
                <a:gridCol w="998400">
                  <a:extLst>
                    <a:ext uri="{9D8B030D-6E8A-4147-A177-3AD203B41FA5}">
                      <a16:colId xmlns:a16="http://schemas.microsoft.com/office/drawing/2014/main" val="1046763816"/>
                    </a:ext>
                  </a:extLst>
                </a:gridCol>
                <a:gridCol w="1068962">
                  <a:extLst>
                    <a:ext uri="{9D8B030D-6E8A-4147-A177-3AD203B41FA5}">
                      <a16:colId xmlns:a16="http://schemas.microsoft.com/office/drawing/2014/main" val="3880502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8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445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11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316</Words>
  <Application>Microsoft Office PowerPoint</Application>
  <PresentationFormat>Widescreen</PresentationFormat>
  <Paragraphs>77</Paragraphs>
  <Slides>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do we already know?</vt:lpstr>
      <vt:lpstr>If we want to change pence into pounds what would we have to do?</vt:lpstr>
      <vt:lpstr>If we want to change pounds into pence what would we have to do?</vt:lpstr>
      <vt:lpstr>So let’s have a look at these together</vt:lpstr>
      <vt:lpstr>PowerPoint Presentation</vt:lpstr>
      <vt:lpstr>Now let’s look at another question together.</vt:lpstr>
      <vt:lpstr>Now let’s look at another question together.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19</cp:revision>
  <dcterms:created xsi:type="dcterms:W3CDTF">2021-02-04T11:53:28Z</dcterms:created>
  <dcterms:modified xsi:type="dcterms:W3CDTF">2021-02-04T15:21:34Z</dcterms:modified>
</cp:coreProperties>
</file>