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68" r:id="rId7"/>
    <p:sldId id="257" r:id="rId8"/>
    <p:sldId id="258" r:id="rId9"/>
    <p:sldId id="259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Learning intention:  To order and arrange combinations of mathematical objects in patterns and sequences. </a:t>
            </a:r>
            <a:b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09E03F-B5BB-4FEB-B190-D0492383D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79"/>
    </mc:Choice>
    <mc:Fallback>
      <p:transition spd="slow" advTm="1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1B97B-4F85-471A-BDC4-DEA04148E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094" y="627860"/>
            <a:ext cx="8904157" cy="528774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591363-DC83-4E3D-A2DA-C92C3CD11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79"/>
    </mc:Choice>
    <mc:Fallback>
      <p:transition spd="slow" advTm="38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71F98-DFE3-4D4F-BA6B-2E6229DF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02" y="487602"/>
            <a:ext cx="9368853" cy="56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58DF5-6135-4BE3-A4F5-9AFB7082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54" y="843139"/>
            <a:ext cx="9413823" cy="506420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BCC4FC0-355D-47ED-A0E4-89B859877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1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58"/>
    </mc:Choice>
    <mc:Fallback>
      <p:transition spd="slow" advTm="44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4E62F-D33D-4B88-8E45-A16A88C61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98" y="567839"/>
            <a:ext cx="8439463" cy="546663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778F94-2167-4AC1-AB32-F7EE59D39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8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0"/>
    </mc:Choice>
    <mc:Fallback>
      <p:transition spd="slow" advTm="6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939DF-303F-42DB-A367-855C9E671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00" y="1162841"/>
            <a:ext cx="9331332" cy="400595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495E93F-D981-4FB1-AA13-A90709414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6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74"/>
    </mc:Choice>
    <mc:Fallback>
      <p:transition spd="slow" advTm="20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8AB11-71A0-44D2-A601-CAC08BA51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29" y="1124261"/>
            <a:ext cx="9781437" cy="436937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6D92C6C-B5FF-42B2-A128-8454504DD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3"/>
    </mc:Choice>
    <mc:Fallback>
      <p:transition spd="slow" advTm="9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58B6F-B5EE-419D-8EEB-B804001B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485" y="1274164"/>
            <a:ext cx="9035826" cy="394262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4F8195-C7AD-48AA-BFBD-205B36214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50"/>
    </mc:Choice>
    <mc:Fallback>
      <p:transition spd="slow" advTm="1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801AC-D2CA-4D6A-9945-767150CF3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03" y="1319134"/>
            <a:ext cx="9410672" cy="400824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0DBE9F6-2CBE-421E-B9EB-2C2D13AC6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19"/>
    </mc:Choice>
    <mc:Fallback>
      <p:transition spd="slow" advTm="32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F1CCF-1F51-40D3-B638-A483ECDCF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78" y="1924949"/>
            <a:ext cx="9205092" cy="3801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8DDE-7C63-4467-B62F-29C91291D595}"/>
              </a:ext>
            </a:extLst>
          </p:cNvPr>
          <p:cNvSpPr txBox="1"/>
          <p:nvPr/>
        </p:nvSpPr>
        <p:spPr>
          <a:xfrm>
            <a:off x="371061" y="636104"/>
            <a:ext cx="910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would the missing shape be?</a:t>
            </a:r>
          </a:p>
          <a:p>
            <a:r>
              <a:rPr lang="en-GB" dirty="0"/>
              <a:t>Say the pattern out loud to help you then you can tell an adult the answer or draw it on a piece of paper.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65990EE-F98A-4244-A007-18F6679CC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71"/>
    </mc:Choice>
    <mc:Fallback>
      <p:transition spd="slow" advTm="9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866CC-16D8-4AC1-8653-F985ADA0B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387" y="246089"/>
            <a:ext cx="6925456" cy="605977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DCFC7AC-B77C-4361-AE07-355F80C68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9"/>
    </mc:Choice>
    <mc:Fallback>
      <p:transition spd="slow" advTm="1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D9AEA-3BB0-487E-9AC3-F22562431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367" y="326104"/>
            <a:ext cx="7060367" cy="607256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EF9856F-81C6-4A5C-BF88-7B2705AA2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8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5"/>
    </mc:Choice>
    <mc:Fallback>
      <p:transition spd="slow" advTm="13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2D1CC-F912-4F90-93E6-358EC4A2A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21" y="1274164"/>
            <a:ext cx="7935309" cy="4671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062FF-E13E-4EFC-A9F5-4FC3DC886FCB}"/>
              </a:ext>
            </a:extLst>
          </p:cNvPr>
          <p:cNvSpPr txBox="1"/>
          <p:nvPr/>
        </p:nvSpPr>
        <p:spPr>
          <a:xfrm>
            <a:off x="449705" y="329784"/>
            <a:ext cx="957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shape will come next in the pattern?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D11A89-67C0-4E39-BF62-7CAB20F06420}"/>
              </a:ext>
            </a:extLst>
          </p:cNvPr>
          <p:cNvSpPr/>
          <p:nvPr/>
        </p:nvSpPr>
        <p:spPr>
          <a:xfrm>
            <a:off x="6895475" y="3957403"/>
            <a:ext cx="1304145" cy="18587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CF9DA562-FFEF-477D-982A-5BA82E1D7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68"/>
    </mc:Choice>
    <mc:Fallback>
      <p:transition spd="slow" advTm="39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91</TotalTime>
  <Words>58</Words>
  <Application>Microsoft Office PowerPoint</Application>
  <PresentationFormat>Widescreen</PresentationFormat>
  <Paragraphs>4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Office Theme</vt:lpstr>
      <vt:lpstr>Learning intention:  To order and arrange combinations of mathematical objects in patterns and sequences.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9</cp:revision>
  <dcterms:created xsi:type="dcterms:W3CDTF">2021-02-05T13:55:36Z</dcterms:created>
  <dcterms:modified xsi:type="dcterms:W3CDTF">2021-02-05T15:27:10Z</dcterms:modified>
</cp:coreProperties>
</file>