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1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7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5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1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5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E8E7-6A9C-40F1-BCF0-6AB320FF1E1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0704-B563-4C66-8650-2EDED17B2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0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23413" r="27156" b="19246"/>
          <a:stretch/>
        </p:blipFill>
        <p:spPr bwMode="auto">
          <a:xfrm>
            <a:off x="2195736" y="6393"/>
            <a:ext cx="4536504" cy="66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0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22421" r="26933" b="19841"/>
          <a:stretch/>
        </p:blipFill>
        <p:spPr bwMode="auto">
          <a:xfrm>
            <a:off x="179513" y="404664"/>
            <a:ext cx="8666200" cy="600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65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t="21627" r="26486" b="19643"/>
          <a:stretch/>
        </p:blipFill>
        <p:spPr bwMode="auto">
          <a:xfrm>
            <a:off x="0" y="35473"/>
            <a:ext cx="8820472" cy="621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6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21626" r="50248" b="19319"/>
          <a:stretch/>
        </p:blipFill>
        <p:spPr bwMode="auto">
          <a:xfrm>
            <a:off x="22417" y="11893"/>
            <a:ext cx="4508311" cy="684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47667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summary, no more than fifty words, summarising what you have read in chapter two.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9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Nicola</dc:creator>
  <cp:lastModifiedBy>Johnson, Nicola</cp:lastModifiedBy>
  <cp:revision>1</cp:revision>
  <dcterms:created xsi:type="dcterms:W3CDTF">2021-02-02T14:20:54Z</dcterms:created>
  <dcterms:modified xsi:type="dcterms:W3CDTF">2021-02-02T14:25:21Z</dcterms:modified>
</cp:coreProperties>
</file>