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74" r:id="rId3"/>
    <p:sldId id="268" r:id="rId4"/>
    <p:sldId id="267" r:id="rId5"/>
    <p:sldId id="269" r:id="rId6"/>
    <p:sldId id="273" r:id="rId7"/>
    <p:sldId id="272" r:id="rId8"/>
    <p:sldId id="277" r:id="rId9"/>
    <p:sldId id="278" r:id="rId10"/>
    <p:sldId id="271" r:id="rId11"/>
    <p:sldId id="275" r:id="rId12"/>
    <p:sldId id="26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CC7"/>
    <a:srgbClr val="DAC01F"/>
    <a:srgbClr val="9DD5EA"/>
    <a:srgbClr val="79B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6" autoAdjust="0"/>
    <p:restoredTop sz="89715" autoAdjust="0"/>
  </p:normalViewPr>
  <p:slideViewPr>
    <p:cSldViewPr snapToGrid="0">
      <p:cViewPr>
        <p:scale>
          <a:sx n="69" d="100"/>
          <a:sy n="69" d="100"/>
        </p:scale>
        <p:origin x="125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C973E-39DD-45EA-9A7B-FDE68765DB12}"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1073A-3EAC-4093-AFA7-BF0AF7B660AC}" type="slidenum">
              <a:rPr lang="en-GB" smtClean="0"/>
              <a:t>‹#›</a:t>
            </a:fld>
            <a:endParaRPr lang="en-GB"/>
          </a:p>
        </p:txBody>
      </p:sp>
    </p:spTree>
    <p:extLst>
      <p:ext uri="{BB962C8B-B14F-4D97-AF65-F5344CB8AC3E}">
        <p14:creationId xmlns:p14="http://schemas.microsoft.com/office/powerpoint/2010/main" val="414441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warm up and get ready to learn. What is wrong in this picture of the park? Explain what you can see out loud to yourself, a toy or a grown up! This doesn’t look like a regular park, does it?</a:t>
            </a:r>
          </a:p>
        </p:txBody>
      </p:sp>
      <p:sp>
        <p:nvSpPr>
          <p:cNvPr id="4" name="Slide Number Placeholder 3"/>
          <p:cNvSpPr>
            <a:spLocks noGrp="1"/>
          </p:cNvSpPr>
          <p:nvPr>
            <p:ph type="sldNum" sz="quarter" idx="5"/>
          </p:nvPr>
        </p:nvSpPr>
        <p:spPr/>
        <p:txBody>
          <a:bodyPr/>
          <a:lstStyle/>
          <a:p>
            <a:fld id="{A521073A-3EAC-4093-AFA7-BF0AF7B660AC}" type="slidenum">
              <a:rPr lang="en-GB" smtClean="0"/>
              <a:t>1</a:t>
            </a:fld>
            <a:endParaRPr lang="en-GB"/>
          </a:p>
        </p:txBody>
      </p:sp>
    </p:spTree>
    <p:extLst>
      <p:ext uri="{BB962C8B-B14F-4D97-AF65-F5344CB8AC3E}">
        <p14:creationId xmlns:p14="http://schemas.microsoft.com/office/powerpoint/2010/main" val="262346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your turn to have a go at finishing the rhyming strings. Draw the missing picture, and write the word. </a:t>
            </a:r>
          </a:p>
          <a:p>
            <a:endParaRPr lang="en-US" dirty="0"/>
          </a:p>
          <a:p>
            <a:r>
              <a:rPr lang="en-US" dirty="0"/>
              <a:t>Challenge time: Why don’t you have a go at writing a couplet using the rhyming string?</a:t>
            </a:r>
          </a:p>
        </p:txBody>
      </p:sp>
      <p:sp>
        <p:nvSpPr>
          <p:cNvPr id="4" name="Slide Number Placeholder 3"/>
          <p:cNvSpPr>
            <a:spLocks noGrp="1"/>
          </p:cNvSpPr>
          <p:nvPr>
            <p:ph type="sldNum" sz="quarter" idx="5"/>
          </p:nvPr>
        </p:nvSpPr>
        <p:spPr/>
        <p:txBody>
          <a:bodyPr/>
          <a:lstStyle/>
          <a:p>
            <a:fld id="{A521073A-3EAC-4093-AFA7-BF0AF7B660AC}" type="slidenum">
              <a:rPr lang="en-GB" smtClean="0"/>
              <a:t>10</a:t>
            </a:fld>
            <a:endParaRPr lang="en-GB"/>
          </a:p>
        </p:txBody>
      </p:sp>
    </p:spTree>
    <p:extLst>
      <p:ext uri="{BB962C8B-B14F-4D97-AF65-F5344CB8AC3E}">
        <p14:creationId xmlns:p14="http://schemas.microsoft.com/office/powerpoint/2010/main" val="272268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1073A-3EAC-4093-AFA7-BF0AF7B660AC}" type="slidenum">
              <a:rPr lang="en-GB" smtClean="0"/>
              <a:t>12</a:t>
            </a:fld>
            <a:endParaRPr lang="en-GB"/>
          </a:p>
        </p:txBody>
      </p:sp>
    </p:spTree>
    <p:extLst>
      <p:ext uri="{BB962C8B-B14F-4D97-AF65-F5344CB8AC3E}">
        <p14:creationId xmlns:p14="http://schemas.microsoft.com/office/powerpoint/2010/main" val="193969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our work is going to be about rhyming words and strings. Remember when we are trying to find rhymes, we need to focus on the END of each word or sentence. For example, nice, rice, mice, the –ice sound or cat, hat, mat, the -at sound or snake, cake, lake, the –ae sound. Can you think of any rhymes?</a:t>
            </a:r>
          </a:p>
        </p:txBody>
      </p:sp>
      <p:sp>
        <p:nvSpPr>
          <p:cNvPr id="4" name="Slide Number Placeholder 3"/>
          <p:cNvSpPr>
            <a:spLocks noGrp="1"/>
          </p:cNvSpPr>
          <p:nvPr>
            <p:ph type="sldNum" sz="quarter" idx="5"/>
          </p:nvPr>
        </p:nvSpPr>
        <p:spPr/>
        <p:txBody>
          <a:bodyPr/>
          <a:lstStyle/>
          <a:p>
            <a:fld id="{A521073A-3EAC-4093-AFA7-BF0AF7B660AC}" type="slidenum">
              <a:rPr lang="en-GB" smtClean="0"/>
              <a:t>2</a:t>
            </a:fld>
            <a:endParaRPr lang="en-GB"/>
          </a:p>
        </p:txBody>
      </p:sp>
    </p:spTree>
    <p:extLst>
      <p:ext uri="{BB962C8B-B14F-4D97-AF65-F5344CB8AC3E}">
        <p14:creationId xmlns:p14="http://schemas.microsoft.com/office/powerpoint/2010/main" val="409035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closer look! There is an odd word out here that doesn’t rhyme with the others. Remember to look at the end of each word. Let’s say them aloud to see if we can find the odd one out. Sun, bun, snake, run. Sun and bun… they rhyme and end with an ‘un’ sound. What about run? Yes! Run has the ‘un’ sound too. Wait a minute… s-n-a-k-e… is there the same sound at the end? No! Snake is the odd word out.</a:t>
            </a:r>
          </a:p>
        </p:txBody>
      </p:sp>
      <p:sp>
        <p:nvSpPr>
          <p:cNvPr id="4" name="Slide Number Placeholder 3"/>
          <p:cNvSpPr>
            <a:spLocks noGrp="1"/>
          </p:cNvSpPr>
          <p:nvPr>
            <p:ph type="sldNum" sz="quarter" idx="5"/>
          </p:nvPr>
        </p:nvSpPr>
        <p:spPr/>
        <p:txBody>
          <a:bodyPr/>
          <a:lstStyle/>
          <a:p>
            <a:fld id="{A521073A-3EAC-4093-AFA7-BF0AF7B660AC}" type="slidenum">
              <a:rPr lang="en-GB" smtClean="0"/>
              <a:t>3</a:t>
            </a:fld>
            <a:endParaRPr lang="en-GB"/>
          </a:p>
        </p:txBody>
      </p:sp>
    </p:spTree>
    <p:extLst>
      <p:ext uri="{BB962C8B-B14F-4D97-AF65-F5344CB8AC3E}">
        <p14:creationId xmlns:p14="http://schemas.microsoft.com/office/powerpoint/2010/main" val="309754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do another. Let’s </a:t>
            </a:r>
            <a:r>
              <a:rPr lang="en-US" dirty="0" err="1"/>
              <a:t>fred</a:t>
            </a:r>
            <a:r>
              <a:rPr lang="en-US" dirty="0"/>
              <a:t> talk the words… j-u-g jug, c-a-t cat, r-u-g rug, s-l-u-g slug. It seems to me that the ending sound that rhymes is ‘ug’. Which word is the odd one out? Jug, cat, rug, slug. That’s right it is cat!</a:t>
            </a:r>
          </a:p>
        </p:txBody>
      </p:sp>
      <p:sp>
        <p:nvSpPr>
          <p:cNvPr id="4" name="Slide Number Placeholder 3"/>
          <p:cNvSpPr>
            <a:spLocks noGrp="1"/>
          </p:cNvSpPr>
          <p:nvPr>
            <p:ph type="sldNum" sz="quarter" idx="5"/>
          </p:nvPr>
        </p:nvSpPr>
        <p:spPr/>
        <p:txBody>
          <a:bodyPr/>
          <a:lstStyle/>
          <a:p>
            <a:fld id="{A521073A-3EAC-4093-AFA7-BF0AF7B660AC}" type="slidenum">
              <a:rPr lang="en-GB" smtClean="0"/>
              <a:t>4</a:t>
            </a:fld>
            <a:endParaRPr lang="en-GB"/>
          </a:p>
        </p:txBody>
      </p:sp>
    </p:spTree>
    <p:extLst>
      <p:ext uri="{BB962C8B-B14F-4D97-AF65-F5344CB8AC3E}">
        <p14:creationId xmlns:p14="http://schemas.microsoft.com/office/powerpoint/2010/main" val="143772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rhyming string is a line of words that rhyme with each other. Here are some examples… dog, log and… let’s look at the picture box to help us! What do we have? P-e-n pen. P-</a:t>
            </a:r>
            <a:r>
              <a:rPr lang="en-US" dirty="0" err="1"/>
              <a:t>i</a:t>
            </a:r>
            <a:r>
              <a:rPr lang="en-US" dirty="0"/>
              <a:t>-g pig or f-r-o-g frog. What do you think? Is it dog, log, pen? Dog, log, pig? Dog, log frog? Yes! Dog, log, frog. Well done.</a:t>
            </a:r>
          </a:p>
        </p:txBody>
      </p:sp>
      <p:sp>
        <p:nvSpPr>
          <p:cNvPr id="4" name="Slide Number Placeholder 3"/>
          <p:cNvSpPr>
            <a:spLocks noGrp="1"/>
          </p:cNvSpPr>
          <p:nvPr>
            <p:ph type="sldNum" sz="quarter" idx="5"/>
          </p:nvPr>
        </p:nvSpPr>
        <p:spPr/>
        <p:txBody>
          <a:bodyPr/>
          <a:lstStyle/>
          <a:p>
            <a:fld id="{A521073A-3EAC-4093-AFA7-BF0AF7B660AC}" type="slidenum">
              <a:rPr lang="en-GB" smtClean="0"/>
              <a:t>5</a:t>
            </a:fld>
            <a:endParaRPr lang="en-GB"/>
          </a:p>
        </p:txBody>
      </p:sp>
    </p:spTree>
    <p:extLst>
      <p:ext uri="{BB962C8B-B14F-4D97-AF65-F5344CB8AC3E}">
        <p14:creationId xmlns:p14="http://schemas.microsoft.com/office/powerpoint/2010/main" val="150181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wig, dig and… which one will finish our rhyming string? P-e-n pen? P-</a:t>
            </a:r>
            <a:r>
              <a:rPr lang="en-US" dirty="0" err="1"/>
              <a:t>i</a:t>
            </a:r>
            <a:r>
              <a:rPr lang="en-US" dirty="0"/>
              <a:t>-g pig? F-r-o-g frog? Wig, dig, pen? Wig, dig, pig? Wig, dig, frog? Yes you’re right… wig, dig, pig! </a:t>
            </a:r>
          </a:p>
        </p:txBody>
      </p:sp>
      <p:sp>
        <p:nvSpPr>
          <p:cNvPr id="4" name="Slide Number Placeholder 3"/>
          <p:cNvSpPr>
            <a:spLocks noGrp="1"/>
          </p:cNvSpPr>
          <p:nvPr>
            <p:ph type="sldNum" sz="quarter" idx="5"/>
          </p:nvPr>
        </p:nvSpPr>
        <p:spPr/>
        <p:txBody>
          <a:bodyPr/>
          <a:lstStyle/>
          <a:p>
            <a:fld id="{A521073A-3EAC-4093-AFA7-BF0AF7B660AC}" type="slidenum">
              <a:rPr lang="en-GB" smtClean="0"/>
              <a:t>6</a:t>
            </a:fld>
            <a:endParaRPr lang="en-GB"/>
          </a:p>
        </p:txBody>
      </p:sp>
    </p:spTree>
    <p:extLst>
      <p:ext uri="{BB962C8B-B14F-4D97-AF65-F5344CB8AC3E}">
        <p14:creationId xmlns:p14="http://schemas.microsoft.com/office/powerpoint/2010/main" val="137633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one! Is it ten, hen, pen? Ten, hen, pig? Ten, hen, frog?</a:t>
            </a:r>
          </a:p>
        </p:txBody>
      </p:sp>
      <p:sp>
        <p:nvSpPr>
          <p:cNvPr id="4" name="Slide Number Placeholder 3"/>
          <p:cNvSpPr>
            <a:spLocks noGrp="1"/>
          </p:cNvSpPr>
          <p:nvPr>
            <p:ph type="sldNum" sz="quarter" idx="5"/>
          </p:nvPr>
        </p:nvSpPr>
        <p:spPr/>
        <p:txBody>
          <a:bodyPr/>
          <a:lstStyle/>
          <a:p>
            <a:fld id="{A521073A-3EAC-4093-AFA7-BF0AF7B660AC}" type="slidenum">
              <a:rPr lang="en-GB" smtClean="0"/>
              <a:t>7</a:t>
            </a:fld>
            <a:endParaRPr lang="en-GB"/>
          </a:p>
        </p:txBody>
      </p:sp>
    </p:spTree>
    <p:extLst>
      <p:ext uri="{BB962C8B-B14F-4D97-AF65-F5344CB8AC3E}">
        <p14:creationId xmlns:p14="http://schemas.microsoft.com/office/powerpoint/2010/main" val="37796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rhyming couplet is two phrases or sentences that rhyme at the end. For example, look at the picture and see if you can finish the couplet. I have a pet fox, he likes to wear lots of… that’s right, socks!</a:t>
            </a:r>
          </a:p>
        </p:txBody>
      </p:sp>
      <p:sp>
        <p:nvSpPr>
          <p:cNvPr id="4" name="Slide Number Placeholder 3"/>
          <p:cNvSpPr>
            <a:spLocks noGrp="1"/>
          </p:cNvSpPr>
          <p:nvPr>
            <p:ph type="sldNum" sz="quarter" idx="5"/>
          </p:nvPr>
        </p:nvSpPr>
        <p:spPr/>
        <p:txBody>
          <a:bodyPr/>
          <a:lstStyle/>
          <a:p>
            <a:fld id="{A521073A-3EAC-4093-AFA7-BF0AF7B660AC}" type="slidenum">
              <a:rPr lang="en-GB" smtClean="0"/>
              <a:t>8</a:t>
            </a:fld>
            <a:endParaRPr lang="en-GB"/>
          </a:p>
        </p:txBody>
      </p:sp>
    </p:spTree>
    <p:extLst>
      <p:ext uri="{BB962C8B-B14F-4D97-AF65-F5344CB8AC3E}">
        <p14:creationId xmlns:p14="http://schemas.microsoft.com/office/powerpoint/2010/main" val="214585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you have a go … can you see the little bat? She is sitting in a ….. Hat! Hat, bat.</a:t>
            </a:r>
          </a:p>
        </p:txBody>
      </p:sp>
      <p:sp>
        <p:nvSpPr>
          <p:cNvPr id="4" name="Slide Number Placeholder 3"/>
          <p:cNvSpPr>
            <a:spLocks noGrp="1"/>
          </p:cNvSpPr>
          <p:nvPr>
            <p:ph type="sldNum" sz="quarter" idx="5"/>
          </p:nvPr>
        </p:nvSpPr>
        <p:spPr/>
        <p:txBody>
          <a:bodyPr/>
          <a:lstStyle/>
          <a:p>
            <a:fld id="{A521073A-3EAC-4093-AFA7-BF0AF7B660AC}" type="slidenum">
              <a:rPr lang="en-GB" smtClean="0"/>
              <a:t>9</a:t>
            </a:fld>
            <a:endParaRPr lang="en-GB"/>
          </a:p>
        </p:txBody>
      </p:sp>
    </p:spTree>
    <p:extLst>
      <p:ext uri="{BB962C8B-B14F-4D97-AF65-F5344CB8AC3E}">
        <p14:creationId xmlns:p14="http://schemas.microsoft.com/office/powerpoint/2010/main" val="89486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ACAECB9-F137-5F46-B571-99D745BBACE7}"/>
              </a:ext>
            </a:extLst>
          </p:cNvPr>
          <p:cNvGrpSpPr/>
          <p:nvPr/>
        </p:nvGrpSpPr>
        <p:grpSpPr>
          <a:xfrm>
            <a:off x="1988191" y="1265635"/>
            <a:ext cx="8215617" cy="5062219"/>
            <a:chOff x="1189640" y="-362"/>
            <a:chExt cx="9837743" cy="6858362"/>
          </a:xfrm>
        </p:grpSpPr>
        <p:grpSp>
          <p:nvGrpSpPr>
            <p:cNvPr id="16" name="Group 15">
              <a:extLst>
                <a:ext uri="{FF2B5EF4-FFF2-40B4-BE49-F238E27FC236}">
                  <a16:creationId xmlns:a16="http://schemas.microsoft.com/office/drawing/2014/main" id="{85AD8CF7-E110-E146-B75C-D58FA5BB10EF}"/>
                </a:ext>
              </a:extLst>
            </p:cNvPr>
            <p:cNvGrpSpPr/>
            <p:nvPr/>
          </p:nvGrpSpPr>
          <p:grpSpPr>
            <a:xfrm>
              <a:off x="1189640" y="-362"/>
              <a:ext cx="9837743" cy="6858362"/>
              <a:chOff x="1189640" y="-362"/>
              <a:chExt cx="9837743" cy="6858362"/>
            </a:xfrm>
          </p:grpSpPr>
          <p:grpSp>
            <p:nvGrpSpPr>
              <p:cNvPr id="6" name="Group 5">
                <a:extLst>
                  <a:ext uri="{FF2B5EF4-FFF2-40B4-BE49-F238E27FC236}">
                    <a16:creationId xmlns:a16="http://schemas.microsoft.com/office/drawing/2014/main" id="{BA6C0BF0-968C-514F-B4E9-906F89752DCF}"/>
                  </a:ext>
                </a:extLst>
              </p:cNvPr>
              <p:cNvGrpSpPr/>
              <p:nvPr/>
            </p:nvGrpSpPr>
            <p:grpSpPr>
              <a:xfrm>
                <a:off x="1189640" y="0"/>
                <a:ext cx="9812719" cy="6858000"/>
                <a:chOff x="1189640" y="0"/>
                <a:chExt cx="9812719" cy="6858000"/>
              </a:xfrm>
            </p:grpSpPr>
            <p:pic>
              <p:nvPicPr>
                <p:cNvPr id="4" name="Picture 3">
                  <a:extLst>
                    <a:ext uri="{FF2B5EF4-FFF2-40B4-BE49-F238E27FC236}">
                      <a16:creationId xmlns:a16="http://schemas.microsoft.com/office/drawing/2014/main" id="{E4B9A427-108B-DB48-B649-11E1618B138C}"/>
                    </a:ext>
                  </a:extLst>
                </p:cNvPr>
                <p:cNvPicPr>
                  <a:picLocks noChangeAspect="1"/>
                </p:cNvPicPr>
                <p:nvPr/>
              </p:nvPicPr>
              <p:blipFill>
                <a:blip r:embed="rId5"/>
                <a:stretch>
                  <a:fillRect/>
                </a:stretch>
              </p:blipFill>
              <p:spPr>
                <a:xfrm>
                  <a:off x="1189640" y="0"/>
                  <a:ext cx="9812719" cy="6858000"/>
                </a:xfrm>
                <a:prstGeom prst="rect">
                  <a:avLst/>
                </a:prstGeom>
              </p:spPr>
            </p:pic>
            <p:sp>
              <p:nvSpPr>
                <p:cNvPr id="5" name="Freeform 4">
                  <a:extLst>
                    <a:ext uri="{FF2B5EF4-FFF2-40B4-BE49-F238E27FC236}">
                      <a16:creationId xmlns:a16="http://schemas.microsoft.com/office/drawing/2014/main" id="{D481B666-D215-7147-AF3A-EBE7E1BC6860}"/>
                    </a:ext>
                  </a:extLst>
                </p:cNvPr>
                <p:cNvSpPr/>
                <p:nvPr/>
              </p:nvSpPr>
              <p:spPr>
                <a:xfrm>
                  <a:off x="5371200" y="5526966"/>
                  <a:ext cx="1333798" cy="801834"/>
                </a:xfrm>
                <a:custGeom>
                  <a:avLst/>
                  <a:gdLst>
                    <a:gd name="connsiteX0" fmla="*/ 295200 w 1333798"/>
                    <a:gd name="connsiteY0" fmla="*/ 269034 h 801834"/>
                    <a:gd name="connsiteX1" fmla="*/ 288000 w 1333798"/>
                    <a:gd name="connsiteY1" fmla="*/ 2634 h 801834"/>
                    <a:gd name="connsiteX2" fmla="*/ 266400 w 1333798"/>
                    <a:gd name="connsiteY2" fmla="*/ 17034 h 801834"/>
                    <a:gd name="connsiteX3" fmla="*/ 244800 w 1333798"/>
                    <a:gd name="connsiteY3" fmla="*/ 254634 h 801834"/>
                    <a:gd name="connsiteX4" fmla="*/ 180000 w 1333798"/>
                    <a:gd name="connsiteY4" fmla="*/ 297834 h 801834"/>
                    <a:gd name="connsiteX5" fmla="*/ 158400 w 1333798"/>
                    <a:gd name="connsiteY5" fmla="*/ 312234 h 801834"/>
                    <a:gd name="connsiteX6" fmla="*/ 144000 w 1333798"/>
                    <a:gd name="connsiteY6" fmla="*/ 333834 h 801834"/>
                    <a:gd name="connsiteX7" fmla="*/ 100800 w 1333798"/>
                    <a:gd name="connsiteY7" fmla="*/ 362634 h 801834"/>
                    <a:gd name="connsiteX8" fmla="*/ 86400 w 1333798"/>
                    <a:gd name="connsiteY8" fmla="*/ 384234 h 801834"/>
                    <a:gd name="connsiteX9" fmla="*/ 50400 w 1333798"/>
                    <a:gd name="connsiteY9" fmla="*/ 420234 h 801834"/>
                    <a:gd name="connsiteX10" fmla="*/ 43200 w 1333798"/>
                    <a:gd name="connsiteY10" fmla="*/ 441834 h 801834"/>
                    <a:gd name="connsiteX11" fmla="*/ 28800 w 1333798"/>
                    <a:gd name="connsiteY11" fmla="*/ 463434 h 801834"/>
                    <a:gd name="connsiteX12" fmla="*/ 0 w 1333798"/>
                    <a:gd name="connsiteY12" fmla="*/ 528234 h 801834"/>
                    <a:gd name="connsiteX13" fmla="*/ 7200 w 1333798"/>
                    <a:gd name="connsiteY13" fmla="*/ 571434 h 801834"/>
                    <a:gd name="connsiteX14" fmla="*/ 50400 w 1333798"/>
                    <a:gd name="connsiteY14" fmla="*/ 657834 h 801834"/>
                    <a:gd name="connsiteX15" fmla="*/ 72000 w 1333798"/>
                    <a:gd name="connsiteY15" fmla="*/ 679434 h 801834"/>
                    <a:gd name="connsiteX16" fmla="*/ 93600 w 1333798"/>
                    <a:gd name="connsiteY16" fmla="*/ 686634 h 801834"/>
                    <a:gd name="connsiteX17" fmla="*/ 136800 w 1333798"/>
                    <a:gd name="connsiteY17" fmla="*/ 715434 h 801834"/>
                    <a:gd name="connsiteX18" fmla="*/ 180000 w 1333798"/>
                    <a:gd name="connsiteY18" fmla="*/ 737034 h 801834"/>
                    <a:gd name="connsiteX19" fmla="*/ 201600 w 1333798"/>
                    <a:gd name="connsiteY19" fmla="*/ 758634 h 801834"/>
                    <a:gd name="connsiteX20" fmla="*/ 223200 w 1333798"/>
                    <a:gd name="connsiteY20" fmla="*/ 773034 h 801834"/>
                    <a:gd name="connsiteX21" fmla="*/ 259200 w 1333798"/>
                    <a:gd name="connsiteY21" fmla="*/ 801834 h 801834"/>
                    <a:gd name="connsiteX22" fmla="*/ 424800 w 1333798"/>
                    <a:gd name="connsiteY22" fmla="*/ 794634 h 801834"/>
                    <a:gd name="connsiteX23" fmla="*/ 511200 w 1333798"/>
                    <a:gd name="connsiteY23" fmla="*/ 758634 h 801834"/>
                    <a:gd name="connsiteX24" fmla="*/ 540000 w 1333798"/>
                    <a:gd name="connsiteY24" fmla="*/ 751434 h 801834"/>
                    <a:gd name="connsiteX25" fmla="*/ 576000 w 1333798"/>
                    <a:gd name="connsiteY25" fmla="*/ 729834 h 801834"/>
                    <a:gd name="connsiteX26" fmla="*/ 633600 w 1333798"/>
                    <a:gd name="connsiteY26" fmla="*/ 715434 h 801834"/>
                    <a:gd name="connsiteX27" fmla="*/ 756000 w 1333798"/>
                    <a:gd name="connsiteY27" fmla="*/ 701034 h 801834"/>
                    <a:gd name="connsiteX28" fmla="*/ 950400 w 1333798"/>
                    <a:gd name="connsiteY28" fmla="*/ 693834 h 801834"/>
                    <a:gd name="connsiteX29" fmla="*/ 1051200 w 1333798"/>
                    <a:gd name="connsiteY29" fmla="*/ 672234 h 801834"/>
                    <a:gd name="connsiteX30" fmla="*/ 1072800 w 1333798"/>
                    <a:gd name="connsiteY30" fmla="*/ 665034 h 801834"/>
                    <a:gd name="connsiteX31" fmla="*/ 1216800 w 1333798"/>
                    <a:gd name="connsiteY31" fmla="*/ 643434 h 801834"/>
                    <a:gd name="connsiteX32" fmla="*/ 1303200 w 1333798"/>
                    <a:gd name="connsiteY32" fmla="*/ 600234 h 801834"/>
                    <a:gd name="connsiteX33" fmla="*/ 1324800 w 1333798"/>
                    <a:gd name="connsiteY33" fmla="*/ 585834 h 801834"/>
                    <a:gd name="connsiteX34" fmla="*/ 1324800 w 1333798"/>
                    <a:gd name="connsiteY34" fmla="*/ 521034 h 801834"/>
                    <a:gd name="connsiteX35" fmla="*/ 1303200 w 1333798"/>
                    <a:gd name="connsiteY35" fmla="*/ 506634 h 801834"/>
                    <a:gd name="connsiteX36" fmla="*/ 1267200 w 1333798"/>
                    <a:gd name="connsiteY36" fmla="*/ 513834 h 801834"/>
                    <a:gd name="connsiteX37" fmla="*/ 1245600 w 1333798"/>
                    <a:gd name="connsiteY37" fmla="*/ 521034 h 801834"/>
                    <a:gd name="connsiteX38" fmla="*/ 1209600 w 1333798"/>
                    <a:gd name="connsiteY38" fmla="*/ 528234 h 801834"/>
                    <a:gd name="connsiteX39" fmla="*/ 1072800 w 1333798"/>
                    <a:gd name="connsiteY39" fmla="*/ 521034 h 801834"/>
                    <a:gd name="connsiteX40" fmla="*/ 993600 w 1333798"/>
                    <a:gd name="connsiteY40" fmla="*/ 506634 h 801834"/>
                    <a:gd name="connsiteX41" fmla="*/ 914400 w 1333798"/>
                    <a:gd name="connsiteY41" fmla="*/ 492234 h 801834"/>
                    <a:gd name="connsiteX42" fmla="*/ 813600 w 1333798"/>
                    <a:gd name="connsiteY42" fmla="*/ 477834 h 801834"/>
                    <a:gd name="connsiteX43" fmla="*/ 770400 w 1333798"/>
                    <a:gd name="connsiteY43" fmla="*/ 463434 h 801834"/>
                    <a:gd name="connsiteX44" fmla="*/ 748800 w 1333798"/>
                    <a:gd name="connsiteY44" fmla="*/ 420234 h 801834"/>
                    <a:gd name="connsiteX45" fmla="*/ 734400 w 1333798"/>
                    <a:gd name="connsiteY45" fmla="*/ 398634 h 801834"/>
                    <a:gd name="connsiteX46" fmla="*/ 727200 w 1333798"/>
                    <a:gd name="connsiteY46" fmla="*/ 377034 h 801834"/>
                    <a:gd name="connsiteX47" fmla="*/ 705600 w 1333798"/>
                    <a:gd name="connsiteY47" fmla="*/ 362634 h 801834"/>
                    <a:gd name="connsiteX48" fmla="*/ 626400 w 1333798"/>
                    <a:gd name="connsiteY48" fmla="*/ 341034 h 801834"/>
                    <a:gd name="connsiteX49" fmla="*/ 568800 w 1333798"/>
                    <a:gd name="connsiteY49" fmla="*/ 333834 h 801834"/>
                    <a:gd name="connsiteX50" fmla="*/ 511200 w 1333798"/>
                    <a:gd name="connsiteY50" fmla="*/ 319434 h 801834"/>
                    <a:gd name="connsiteX51" fmla="*/ 439200 w 1333798"/>
                    <a:gd name="connsiteY51" fmla="*/ 297834 h 801834"/>
                    <a:gd name="connsiteX52" fmla="*/ 417600 w 1333798"/>
                    <a:gd name="connsiteY52" fmla="*/ 283434 h 801834"/>
                    <a:gd name="connsiteX53" fmla="*/ 367200 w 1333798"/>
                    <a:gd name="connsiteY53" fmla="*/ 269034 h 801834"/>
                    <a:gd name="connsiteX54" fmla="*/ 316800 w 1333798"/>
                    <a:gd name="connsiteY54" fmla="*/ 254634 h 801834"/>
                    <a:gd name="connsiteX55" fmla="*/ 295200 w 1333798"/>
                    <a:gd name="connsiteY55" fmla="*/ 269034 h 80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33798" h="801834">
                      <a:moveTo>
                        <a:pt x="295200" y="269034"/>
                      </a:moveTo>
                      <a:cubicBezTo>
                        <a:pt x="290400" y="227034"/>
                        <a:pt x="298087" y="90892"/>
                        <a:pt x="288000" y="2634"/>
                      </a:cubicBezTo>
                      <a:cubicBezTo>
                        <a:pt x="287017" y="-5963"/>
                        <a:pt x="267862" y="8505"/>
                        <a:pt x="266400" y="17034"/>
                      </a:cubicBezTo>
                      <a:cubicBezTo>
                        <a:pt x="252963" y="95417"/>
                        <a:pt x="263596" y="177361"/>
                        <a:pt x="244800" y="254634"/>
                      </a:cubicBezTo>
                      <a:lnTo>
                        <a:pt x="180000" y="297834"/>
                      </a:lnTo>
                      <a:lnTo>
                        <a:pt x="158400" y="312234"/>
                      </a:lnTo>
                      <a:cubicBezTo>
                        <a:pt x="153600" y="319434"/>
                        <a:pt x="150512" y="328136"/>
                        <a:pt x="144000" y="333834"/>
                      </a:cubicBezTo>
                      <a:cubicBezTo>
                        <a:pt x="130975" y="345231"/>
                        <a:pt x="100800" y="362634"/>
                        <a:pt x="100800" y="362634"/>
                      </a:cubicBezTo>
                      <a:cubicBezTo>
                        <a:pt x="96000" y="369834"/>
                        <a:pt x="92519" y="378115"/>
                        <a:pt x="86400" y="384234"/>
                      </a:cubicBezTo>
                      <a:cubicBezTo>
                        <a:pt x="57600" y="413034"/>
                        <a:pt x="69600" y="381834"/>
                        <a:pt x="50400" y="420234"/>
                      </a:cubicBezTo>
                      <a:cubicBezTo>
                        <a:pt x="47006" y="427022"/>
                        <a:pt x="46594" y="435046"/>
                        <a:pt x="43200" y="441834"/>
                      </a:cubicBezTo>
                      <a:cubicBezTo>
                        <a:pt x="39330" y="449574"/>
                        <a:pt x="32314" y="455526"/>
                        <a:pt x="28800" y="463434"/>
                      </a:cubicBezTo>
                      <a:cubicBezTo>
                        <a:pt x="-5473" y="540548"/>
                        <a:pt x="32589" y="479350"/>
                        <a:pt x="0" y="528234"/>
                      </a:cubicBezTo>
                      <a:cubicBezTo>
                        <a:pt x="2400" y="542634"/>
                        <a:pt x="3659" y="557271"/>
                        <a:pt x="7200" y="571434"/>
                      </a:cubicBezTo>
                      <a:cubicBezTo>
                        <a:pt x="15008" y="602666"/>
                        <a:pt x="26936" y="634370"/>
                        <a:pt x="50400" y="657834"/>
                      </a:cubicBezTo>
                      <a:cubicBezTo>
                        <a:pt x="57600" y="665034"/>
                        <a:pt x="63528" y="673786"/>
                        <a:pt x="72000" y="679434"/>
                      </a:cubicBezTo>
                      <a:cubicBezTo>
                        <a:pt x="78315" y="683644"/>
                        <a:pt x="86400" y="684234"/>
                        <a:pt x="93600" y="686634"/>
                      </a:cubicBezTo>
                      <a:cubicBezTo>
                        <a:pt x="134546" y="727580"/>
                        <a:pt x="95120" y="694594"/>
                        <a:pt x="136800" y="715434"/>
                      </a:cubicBezTo>
                      <a:cubicBezTo>
                        <a:pt x="192630" y="743349"/>
                        <a:pt x="125708" y="718937"/>
                        <a:pt x="180000" y="737034"/>
                      </a:cubicBezTo>
                      <a:cubicBezTo>
                        <a:pt x="187200" y="744234"/>
                        <a:pt x="193778" y="752115"/>
                        <a:pt x="201600" y="758634"/>
                      </a:cubicBezTo>
                      <a:cubicBezTo>
                        <a:pt x="208248" y="764174"/>
                        <a:pt x="217081" y="766915"/>
                        <a:pt x="223200" y="773034"/>
                      </a:cubicBezTo>
                      <a:cubicBezTo>
                        <a:pt x="255767" y="805601"/>
                        <a:pt x="217149" y="787817"/>
                        <a:pt x="259200" y="801834"/>
                      </a:cubicBezTo>
                      <a:cubicBezTo>
                        <a:pt x="314400" y="799434"/>
                        <a:pt x="369699" y="798716"/>
                        <a:pt x="424800" y="794634"/>
                      </a:cubicBezTo>
                      <a:cubicBezTo>
                        <a:pt x="468330" y="791410"/>
                        <a:pt x="457972" y="771941"/>
                        <a:pt x="511200" y="758634"/>
                      </a:cubicBezTo>
                      <a:lnTo>
                        <a:pt x="540000" y="751434"/>
                      </a:lnTo>
                      <a:cubicBezTo>
                        <a:pt x="552000" y="744234"/>
                        <a:pt x="562938" y="734858"/>
                        <a:pt x="576000" y="729834"/>
                      </a:cubicBezTo>
                      <a:cubicBezTo>
                        <a:pt x="594472" y="722729"/>
                        <a:pt x="614400" y="720234"/>
                        <a:pt x="633600" y="715434"/>
                      </a:cubicBezTo>
                      <a:cubicBezTo>
                        <a:pt x="688353" y="701746"/>
                        <a:pt x="666462" y="705511"/>
                        <a:pt x="756000" y="701034"/>
                      </a:cubicBezTo>
                      <a:cubicBezTo>
                        <a:pt x="820764" y="697796"/>
                        <a:pt x="885600" y="696234"/>
                        <a:pt x="950400" y="693834"/>
                      </a:cubicBezTo>
                      <a:cubicBezTo>
                        <a:pt x="986654" y="687792"/>
                        <a:pt x="1015319" y="684194"/>
                        <a:pt x="1051200" y="672234"/>
                      </a:cubicBezTo>
                      <a:cubicBezTo>
                        <a:pt x="1058400" y="669834"/>
                        <a:pt x="1065303" y="666218"/>
                        <a:pt x="1072800" y="665034"/>
                      </a:cubicBezTo>
                      <a:cubicBezTo>
                        <a:pt x="1135469" y="655139"/>
                        <a:pt x="1166400" y="658554"/>
                        <a:pt x="1216800" y="643434"/>
                      </a:cubicBezTo>
                      <a:cubicBezTo>
                        <a:pt x="1270999" y="627174"/>
                        <a:pt x="1253550" y="633334"/>
                        <a:pt x="1303200" y="600234"/>
                      </a:cubicBezTo>
                      <a:lnTo>
                        <a:pt x="1324800" y="585834"/>
                      </a:lnTo>
                      <a:cubicBezTo>
                        <a:pt x="1333103" y="560925"/>
                        <a:pt x="1340006" y="551446"/>
                        <a:pt x="1324800" y="521034"/>
                      </a:cubicBezTo>
                      <a:cubicBezTo>
                        <a:pt x="1320930" y="513294"/>
                        <a:pt x="1310400" y="511434"/>
                        <a:pt x="1303200" y="506634"/>
                      </a:cubicBezTo>
                      <a:cubicBezTo>
                        <a:pt x="1291200" y="509034"/>
                        <a:pt x="1279072" y="510866"/>
                        <a:pt x="1267200" y="513834"/>
                      </a:cubicBezTo>
                      <a:cubicBezTo>
                        <a:pt x="1259837" y="515675"/>
                        <a:pt x="1252963" y="519193"/>
                        <a:pt x="1245600" y="521034"/>
                      </a:cubicBezTo>
                      <a:cubicBezTo>
                        <a:pt x="1233728" y="524002"/>
                        <a:pt x="1221600" y="525834"/>
                        <a:pt x="1209600" y="528234"/>
                      </a:cubicBezTo>
                      <a:cubicBezTo>
                        <a:pt x="1164000" y="525834"/>
                        <a:pt x="1118329" y="524536"/>
                        <a:pt x="1072800" y="521034"/>
                      </a:cubicBezTo>
                      <a:cubicBezTo>
                        <a:pt x="1025079" y="517363"/>
                        <a:pt x="1031590" y="515076"/>
                        <a:pt x="993600" y="506634"/>
                      </a:cubicBezTo>
                      <a:cubicBezTo>
                        <a:pt x="973238" y="502109"/>
                        <a:pt x="933939" y="494839"/>
                        <a:pt x="914400" y="492234"/>
                      </a:cubicBezTo>
                      <a:cubicBezTo>
                        <a:pt x="878270" y="487417"/>
                        <a:pt x="847918" y="487194"/>
                        <a:pt x="813600" y="477834"/>
                      </a:cubicBezTo>
                      <a:cubicBezTo>
                        <a:pt x="798956" y="473840"/>
                        <a:pt x="770400" y="463434"/>
                        <a:pt x="770400" y="463434"/>
                      </a:cubicBezTo>
                      <a:cubicBezTo>
                        <a:pt x="729132" y="401531"/>
                        <a:pt x="778609" y="479853"/>
                        <a:pt x="748800" y="420234"/>
                      </a:cubicBezTo>
                      <a:cubicBezTo>
                        <a:pt x="744930" y="412494"/>
                        <a:pt x="738270" y="406374"/>
                        <a:pt x="734400" y="398634"/>
                      </a:cubicBezTo>
                      <a:cubicBezTo>
                        <a:pt x="731006" y="391846"/>
                        <a:pt x="731941" y="382960"/>
                        <a:pt x="727200" y="377034"/>
                      </a:cubicBezTo>
                      <a:cubicBezTo>
                        <a:pt x="721794" y="370277"/>
                        <a:pt x="713508" y="366148"/>
                        <a:pt x="705600" y="362634"/>
                      </a:cubicBezTo>
                      <a:cubicBezTo>
                        <a:pt x="681771" y="352043"/>
                        <a:pt x="652307" y="345020"/>
                        <a:pt x="626400" y="341034"/>
                      </a:cubicBezTo>
                      <a:cubicBezTo>
                        <a:pt x="607276" y="338092"/>
                        <a:pt x="587818" y="337400"/>
                        <a:pt x="568800" y="333834"/>
                      </a:cubicBezTo>
                      <a:cubicBezTo>
                        <a:pt x="549348" y="330187"/>
                        <a:pt x="530400" y="324234"/>
                        <a:pt x="511200" y="319434"/>
                      </a:cubicBezTo>
                      <a:cubicBezTo>
                        <a:pt x="495101" y="315409"/>
                        <a:pt x="449718" y="304846"/>
                        <a:pt x="439200" y="297834"/>
                      </a:cubicBezTo>
                      <a:cubicBezTo>
                        <a:pt x="432000" y="293034"/>
                        <a:pt x="425340" y="287304"/>
                        <a:pt x="417600" y="283434"/>
                      </a:cubicBezTo>
                      <a:cubicBezTo>
                        <a:pt x="406091" y="277680"/>
                        <a:pt x="377965" y="272110"/>
                        <a:pt x="367200" y="269034"/>
                      </a:cubicBezTo>
                      <a:cubicBezTo>
                        <a:pt x="349824" y="264069"/>
                        <a:pt x="335216" y="256680"/>
                        <a:pt x="316800" y="254634"/>
                      </a:cubicBezTo>
                      <a:cubicBezTo>
                        <a:pt x="304873" y="253309"/>
                        <a:pt x="300000" y="311034"/>
                        <a:pt x="295200" y="269034"/>
                      </a:cubicBezTo>
                      <a:close/>
                    </a:path>
                  </a:pathLst>
                </a:custGeom>
                <a:solidFill>
                  <a:srgbClr val="79BB4B"/>
                </a:solidFill>
                <a:ln>
                  <a:solidFill>
                    <a:srgbClr val="79B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ight Triangle 7">
                <a:extLst>
                  <a:ext uri="{FF2B5EF4-FFF2-40B4-BE49-F238E27FC236}">
                    <a16:creationId xmlns:a16="http://schemas.microsoft.com/office/drawing/2014/main" id="{505F791D-B944-C043-AB75-180E54FF07F4}"/>
                  </a:ext>
                </a:extLst>
              </p:cNvPr>
              <p:cNvSpPr/>
              <p:nvPr/>
            </p:nvSpPr>
            <p:spPr>
              <a:xfrm rot="16200000">
                <a:off x="10448909" y="6297460"/>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90EABEF2-FD75-614D-8AD7-7C513CE04C66}"/>
                  </a:ext>
                </a:extLst>
              </p:cNvPr>
              <p:cNvSpPr/>
              <p:nvPr/>
            </p:nvSpPr>
            <p:spPr>
              <a:xfrm rot="10800000">
                <a:off x="10501727" y="3489"/>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B2B0D94C-8984-1448-99BD-0B8952F92617}"/>
                  </a:ext>
                </a:extLst>
              </p:cNvPr>
              <p:cNvSpPr/>
              <p:nvPr/>
            </p:nvSpPr>
            <p:spPr>
              <a:xfrm rot="5400000">
                <a:off x="1231851" y="-31702"/>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62779404-BE1B-4546-A4AA-F6B52F6687D2}"/>
                  </a:ext>
                </a:extLst>
              </p:cNvPr>
              <p:cNvSpPr/>
              <p:nvPr/>
            </p:nvSpPr>
            <p:spPr>
              <a:xfrm>
                <a:off x="1200262" y="6256685"/>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16">
              <a:extLst>
                <a:ext uri="{FF2B5EF4-FFF2-40B4-BE49-F238E27FC236}">
                  <a16:creationId xmlns:a16="http://schemas.microsoft.com/office/drawing/2014/main" id="{F874F814-DC9E-7345-8F1B-D6C69A8D7358}"/>
                </a:ext>
              </a:extLst>
            </p:cNvPr>
            <p:cNvSpPr/>
            <p:nvPr/>
          </p:nvSpPr>
          <p:spPr>
            <a:xfrm>
              <a:off x="4798184" y="230188"/>
              <a:ext cx="2729753" cy="660593"/>
            </a:xfrm>
            <a:prstGeom prst="roundRect">
              <a:avLst/>
            </a:prstGeom>
            <a:solidFill>
              <a:srgbClr val="9DD5EA"/>
            </a:solidFill>
            <a:ln>
              <a:solidFill>
                <a:srgbClr val="9DD5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9837A48D-952C-B043-9BCC-82E05937CA49}"/>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Warm up! What’s wrong in this picture of the park?</a:t>
            </a:r>
          </a:p>
        </p:txBody>
      </p:sp>
      <p:pic>
        <p:nvPicPr>
          <p:cNvPr id="20" name="Audio Recording 15 Jan 2021 at 13:42:12" descr="Audio Recording 15 Jan 2021 at 13:42:12">
            <a:hlinkClick r:id="" action="ppaction://media"/>
            <a:extLst>
              <a:ext uri="{FF2B5EF4-FFF2-40B4-BE49-F238E27FC236}">
                <a16:creationId xmlns:a16="http://schemas.microsoft.com/office/drawing/2014/main" id="{BBCC2B46-1E79-E146-9A0A-E5FF98B4C7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0562" y="5911873"/>
            <a:ext cx="812800" cy="812800"/>
          </a:xfrm>
          <a:prstGeom prst="rect">
            <a:avLst/>
          </a:prstGeom>
        </p:spPr>
      </p:pic>
    </p:spTree>
    <p:extLst>
      <p:ext uri="{BB962C8B-B14F-4D97-AF65-F5344CB8AC3E}">
        <p14:creationId xmlns:p14="http://schemas.microsoft.com/office/powerpoint/2010/main" val="14094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8"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F943D5-EA3F-0148-9E38-ABB33872ED8B}"/>
              </a:ext>
            </a:extLst>
          </p:cNvPr>
          <p:cNvPicPr>
            <a:picLocks noChangeAspect="1"/>
          </p:cNvPicPr>
          <p:nvPr/>
        </p:nvPicPr>
        <p:blipFill>
          <a:blip r:embed="rId5"/>
          <a:stretch>
            <a:fillRect/>
          </a:stretch>
        </p:blipFill>
        <p:spPr>
          <a:xfrm>
            <a:off x="4023308" y="222250"/>
            <a:ext cx="5003800" cy="6413500"/>
          </a:xfrm>
          <a:prstGeom prst="rect">
            <a:avLst/>
          </a:prstGeom>
        </p:spPr>
      </p:pic>
      <p:pic>
        <p:nvPicPr>
          <p:cNvPr id="5" name="Audio Recording 15 Jan 2021 at 14:13:30" descr="Audio Recording 15 Jan 2021 at 14:13:30">
            <a:hlinkClick r:id="" action="ppaction://media"/>
            <a:extLst>
              <a:ext uri="{FF2B5EF4-FFF2-40B4-BE49-F238E27FC236}">
                <a16:creationId xmlns:a16="http://schemas.microsoft.com/office/drawing/2014/main" id="{BAA202BE-37B9-7646-9930-30F0BDF78D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26710" y="6045200"/>
            <a:ext cx="812800" cy="812800"/>
          </a:xfrm>
          <a:prstGeom prst="rect">
            <a:avLst/>
          </a:prstGeom>
        </p:spPr>
      </p:pic>
    </p:spTree>
    <p:extLst>
      <p:ext uri="{BB962C8B-B14F-4D97-AF65-F5344CB8AC3E}">
        <p14:creationId xmlns:p14="http://schemas.microsoft.com/office/powerpoint/2010/main" val="16796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ECEEED-CC81-7649-BE51-4B1519C09C94}"/>
              </a:ext>
            </a:extLst>
          </p:cNvPr>
          <p:cNvGrpSpPr/>
          <p:nvPr/>
        </p:nvGrpSpPr>
        <p:grpSpPr>
          <a:xfrm>
            <a:off x="333171" y="-74992"/>
            <a:ext cx="11525658" cy="6932992"/>
            <a:chOff x="1189640" y="-362"/>
            <a:chExt cx="9837743" cy="6858362"/>
          </a:xfrm>
        </p:grpSpPr>
        <p:grpSp>
          <p:nvGrpSpPr>
            <p:cNvPr id="3" name="Group 2">
              <a:extLst>
                <a:ext uri="{FF2B5EF4-FFF2-40B4-BE49-F238E27FC236}">
                  <a16:creationId xmlns:a16="http://schemas.microsoft.com/office/drawing/2014/main" id="{956BBD1A-254C-8045-A344-734E14D68AC9}"/>
                </a:ext>
              </a:extLst>
            </p:cNvPr>
            <p:cNvGrpSpPr/>
            <p:nvPr/>
          </p:nvGrpSpPr>
          <p:grpSpPr>
            <a:xfrm>
              <a:off x="1189640" y="-362"/>
              <a:ext cx="9837743" cy="6858362"/>
              <a:chOff x="1189640" y="-362"/>
              <a:chExt cx="9837743" cy="6858362"/>
            </a:xfrm>
          </p:grpSpPr>
          <p:grpSp>
            <p:nvGrpSpPr>
              <p:cNvPr id="5" name="Group 4">
                <a:extLst>
                  <a:ext uri="{FF2B5EF4-FFF2-40B4-BE49-F238E27FC236}">
                    <a16:creationId xmlns:a16="http://schemas.microsoft.com/office/drawing/2014/main" id="{47CDCB40-E4D6-B646-9E59-55A335BF5C24}"/>
                  </a:ext>
                </a:extLst>
              </p:cNvPr>
              <p:cNvGrpSpPr/>
              <p:nvPr/>
            </p:nvGrpSpPr>
            <p:grpSpPr>
              <a:xfrm>
                <a:off x="1189640" y="0"/>
                <a:ext cx="9812719" cy="6858000"/>
                <a:chOff x="1189640" y="0"/>
                <a:chExt cx="9812719" cy="6858000"/>
              </a:xfrm>
            </p:grpSpPr>
            <p:pic>
              <p:nvPicPr>
                <p:cNvPr id="10" name="Picture 9">
                  <a:extLst>
                    <a:ext uri="{FF2B5EF4-FFF2-40B4-BE49-F238E27FC236}">
                      <a16:creationId xmlns:a16="http://schemas.microsoft.com/office/drawing/2014/main" id="{1445DA64-EC69-5A45-931F-7F69F5843541}"/>
                    </a:ext>
                  </a:extLst>
                </p:cNvPr>
                <p:cNvPicPr>
                  <a:picLocks noChangeAspect="1"/>
                </p:cNvPicPr>
                <p:nvPr/>
              </p:nvPicPr>
              <p:blipFill>
                <a:blip r:embed="rId2"/>
                <a:stretch>
                  <a:fillRect/>
                </a:stretch>
              </p:blipFill>
              <p:spPr>
                <a:xfrm>
                  <a:off x="1189640" y="0"/>
                  <a:ext cx="9812719" cy="6858000"/>
                </a:xfrm>
                <a:prstGeom prst="rect">
                  <a:avLst/>
                </a:prstGeom>
              </p:spPr>
            </p:pic>
            <p:sp>
              <p:nvSpPr>
                <p:cNvPr id="11" name="Freeform 10">
                  <a:extLst>
                    <a:ext uri="{FF2B5EF4-FFF2-40B4-BE49-F238E27FC236}">
                      <a16:creationId xmlns:a16="http://schemas.microsoft.com/office/drawing/2014/main" id="{5A31492B-946B-404A-89EA-B51A1414D7FF}"/>
                    </a:ext>
                  </a:extLst>
                </p:cNvPr>
                <p:cNvSpPr/>
                <p:nvPr/>
              </p:nvSpPr>
              <p:spPr>
                <a:xfrm>
                  <a:off x="5371200" y="5526966"/>
                  <a:ext cx="1333798" cy="801834"/>
                </a:xfrm>
                <a:custGeom>
                  <a:avLst/>
                  <a:gdLst>
                    <a:gd name="connsiteX0" fmla="*/ 295200 w 1333798"/>
                    <a:gd name="connsiteY0" fmla="*/ 269034 h 801834"/>
                    <a:gd name="connsiteX1" fmla="*/ 288000 w 1333798"/>
                    <a:gd name="connsiteY1" fmla="*/ 2634 h 801834"/>
                    <a:gd name="connsiteX2" fmla="*/ 266400 w 1333798"/>
                    <a:gd name="connsiteY2" fmla="*/ 17034 h 801834"/>
                    <a:gd name="connsiteX3" fmla="*/ 244800 w 1333798"/>
                    <a:gd name="connsiteY3" fmla="*/ 254634 h 801834"/>
                    <a:gd name="connsiteX4" fmla="*/ 180000 w 1333798"/>
                    <a:gd name="connsiteY4" fmla="*/ 297834 h 801834"/>
                    <a:gd name="connsiteX5" fmla="*/ 158400 w 1333798"/>
                    <a:gd name="connsiteY5" fmla="*/ 312234 h 801834"/>
                    <a:gd name="connsiteX6" fmla="*/ 144000 w 1333798"/>
                    <a:gd name="connsiteY6" fmla="*/ 333834 h 801834"/>
                    <a:gd name="connsiteX7" fmla="*/ 100800 w 1333798"/>
                    <a:gd name="connsiteY7" fmla="*/ 362634 h 801834"/>
                    <a:gd name="connsiteX8" fmla="*/ 86400 w 1333798"/>
                    <a:gd name="connsiteY8" fmla="*/ 384234 h 801834"/>
                    <a:gd name="connsiteX9" fmla="*/ 50400 w 1333798"/>
                    <a:gd name="connsiteY9" fmla="*/ 420234 h 801834"/>
                    <a:gd name="connsiteX10" fmla="*/ 43200 w 1333798"/>
                    <a:gd name="connsiteY10" fmla="*/ 441834 h 801834"/>
                    <a:gd name="connsiteX11" fmla="*/ 28800 w 1333798"/>
                    <a:gd name="connsiteY11" fmla="*/ 463434 h 801834"/>
                    <a:gd name="connsiteX12" fmla="*/ 0 w 1333798"/>
                    <a:gd name="connsiteY12" fmla="*/ 528234 h 801834"/>
                    <a:gd name="connsiteX13" fmla="*/ 7200 w 1333798"/>
                    <a:gd name="connsiteY13" fmla="*/ 571434 h 801834"/>
                    <a:gd name="connsiteX14" fmla="*/ 50400 w 1333798"/>
                    <a:gd name="connsiteY14" fmla="*/ 657834 h 801834"/>
                    <a:gd name="connsiteX15" fmla="*/ 72000 w 1333798"/>
                    <a:gd name="connsiteY15" fmla="*/ 679434 h 801834"/>
                    <a:gd name="connsiteX16" fmla="*/ 93600 w 1333798"/>
                    <a:gd name="connsiteY16" fmla="*/ 686634 h 801834"/>
                    <a:gd name="connsiteX17" fmla="*/ 136800 w 1333798"/>
                    <a:gd name="connsiteY17" fmla="*/ 715434 h 801834"/>
                    <a:gd name="connsiteX18" fmla="*/ 180000 w 1333798"/>
                    <a:gd name="connsiteY18" fmla="*/ 737034 h 801834"/>
                    <a:gd name="connsiteX19" fmla="*/ 201600 w 1333798"/>
                    <a:gd name="connsiteY19" fmla="*/ 758634 h 801834"/>
                    <a:gd name="connsiteX20" fmla="*/ 223200 w 1333798"/>
                    <a:gd name="connsiteY20" fmla="*/ 773034 h 801834"/>
                    <a:gd name="connsiteX21" fmla="*/ 259200 w 1333798"/>
                    <a:gd name="connsiteY21" fmla="*/ 801834 h 801834"/>
                    <a:gd name="connsiteX22" fmla="*/ 424800 w 1333798"/>
                    <a:gd name="connsiteY22" fmla="*/ 794634 h 801834"/>
                    <a:gd name="connsiteX23" fmla="*/ 511200 w 1333798"/>
                    <a:gd name="connsiteY23" fmla="*/ 758634 h 801834"/>
                    <a:gd name="connsiteX24" fmla="*/ 540000 w 1333798"/>
                    <a:gd name="connsiteY24" fmla="*/ 751434 h 801834"/>
                    <a:gd name="connsiteX25" fmla="*/ 576000 w 1333798"/>
                    <a:gd name="connsiteY25" fmla="*/ 729834 h 801834"/>
                    <a:gd name="connsiteX26" fmla="*/ 633600 w 1333798"/>
                    <a:gd name="connsiteY26" fmla="*/ 715434 h 801834"/>
                    <a:gd name="connsiteX27" fmla="*/ 756000 w 1333798"/>
                    <a:gd name="connsiteY27" fmla="*/ 701034 h 801834"/>
                    <a:gd name="connsiteX28" fmla="*/ 950400 w 1333798"/>
                    <a:gd name="connsiteY28" fmla="*/ 693834 h 801834"/>
                    <a:gd name="connsiteX29" fmla="*/ 1051200 w 1333798"/>
                    <a:gd name="connsiteY29" fmla="*/ 672234 h 801834"/>
                    <a:gd name="connsiteX30" fmla="*/ 1072800 w 1333798"/>
                    <a:gd name="connsiteY30" fmla="*/ 665034 h 801834"/>
                    <a:gd name="connsiteX31" fmla="*/ 1216800 w 1333798"/>
                    <a:gd name="connsiteY31" fmla="*/ 643434 h 801834"/>
                    <a:gd name="connsiteX32" fmla="*/ 1303200 w 1333798"/>
                    <a:gd name="connsiteY32" fmla="*/ 600234 h 801834"/>
                    <a:gd name="connsiteX33" fmla="*/ 1324800 w 1333798"/>
                    <a:gd name="connsiteY33" fmla="*/ 585834 h 801834"/>
                    <a:gd name="connsiteX34" fmla="*/ 1324800 w 1333798"/>
                    <a:gd name="connsiteY34" fmla="*/ 521034 h 801834"/>
                    <a:gd name="connsiteX35" fmla="*/ 1303200 w 1333798"/>
                    <a:gd name="connsiteY35" fmla="*/ 506634 h 801834"/>
                    <a:gd name="connsiteX36" fmla="*/ 1267200 w 1333798"/>
                    <a:gd name="connsiteY36" fmla="*/ 513834 h 801834"/>
                    <a:gd name="connsiteX37" fmla="*/ 1245600 w 1333798"/>
                    <a:gd name="connsiteY37" fmla="*/ 521034 h 801834"/>
                    <a:gd name="connsiteX38" fmla="*/ 1209600 w 1333798"/>
                    <a:gd name="connsiteY38" fmla="*/ 528234 h 801834"/>
                    <a:gd name="connsiteX39" fmla="*/ 1072800 w 1333798"/>
                    <a:gd name="connsiteY39" fmla="*/ 521034 h 801834"/>
                    <a:gd name="connsiteX40" fmla="*/ 993600 w 1333798"/>
                    <a:gd name="connsiteY40" fmla="*/ 506634 h 801834"/>
                    <a:gd name="connsiteX41" fmla="*/ 914400 w 1333798"/>
                    <a:gd name="connsiteY41" fmla="*/ 492234 h 801834"/>
                    <a:gd name="connsiteX42" fmla="*/ 813600 w 1333798"/>
                    <a:gd name="connsiteY42" fmla="*/ 477834 h 801834"/>
                    <a:gd name="connsiteX43" fmla="*/ 770400 w 1333798"/>
                    <a:gd name="connsiteY43" fmla="*/ 463434 h 801834"/>
                    <a:gd name="connsiteX44" fmla="*/ 748800 w 1333798"/>
                    <a:gd name="connsiteY44" fmla="*/ 420234 h 801834"/>
                    <a:gd name="connsiteX45" fmla="*/ 734400 w 1333798"/>
                    <a:gd name="connsiteY45" fmla="*/ 398634 h 801834"/>
                    <a:gd name="connsiteX46" fmla="*/ 727200 w 1333798"/>
                    <a:gd name="connsiteY46" fmla="*/ 377034 h 801834"/>
                    <a:gd name="connsiteX47" fmla="*/ 705600 w 1333798"/>
                    <a:gd name="connsiteY47" fmla="*/ 362634 h 801834"/>
                    <a:gd name="connsiteX48" fmla="*/ 626400 w 1333798"/>
                    <a:gd name="connsiteY48" fmla="*/ 341034 h 801834"/>
                    <a:gd name="connsiteX49" fmla="*/ 568800 w 1333798"/>
                    <a:gd name="connsiteY49" fmla="*/ 333834 h 801834"/>
                    <a:gd name="connsiteX50" fmla="*/ 511200 w 1333798"/>
                    <a:gd name="connsiteY50" fmla="*/ 319434 h 801834"/>
                    <a:gd name="connsiteX51" fmla="*/ 439200 w 1333798"/>
                    <a:gd name="connsiteY51" fmla="*/ 297834 h 801834"/>
                    <a:gd name="connsiteX52" fmla="*/ 417600 w 1333798"/>
                    <a:gd name="connsiteY52" fmla="*/ 283434 h 801834"/>
                    <a:gd name="connsiteX53" fmla="*/ 367200 w 1333798"/>
                    <a:gd name="connsiteY53" fmla="*/ 269034 h 801834"/>
                    <a:gd name="connsiteX54" fmla="*/ 316800 w 1333798"/>
                    <a:gd name="connsiteY54" fmla="*/ 254634 h 801834"/>
                    <a:gd name="connsiteX55" fmla="*/ 295200 w 1333798"/>
                    <a:gd name="connsiteY55" fmla="*/ 269034 h 80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33798" h="801834">
                      <a:moveTo>
                        <a:pt x="295200" y="269034"/>
                      </a:moveTo>
                      <a:cubicBezTo>
                        <a:pt x="290400" y="227034"/>
                        <a:pt x="298087" y="90892"/>
                        <a:pt x="288000" y="2634"/>
                      </a:cubicBezTo>
                      <a:cubicBezTo>
                        <a:pt x="287017" y="-5963"/>
                        <a:pt x="267862" y="8505"/>
                        <a:pt x="266400" y="17034"/>
                      </a:cubicBezTo>
                      <a:cubicBezTo>
                        <a:pt x="252963" y="95417"/>
                        <a:pt x="263596" y="177361"/>
                        <a:pt x="244800" y="254634"/>
                      </a:cubicBezTo>
                      <a:lnTo>
                        <a:pt x="180000" y="297834"/>
                      </a:lnTo>
                      <a:lnTo>
                        <a:pt x="158400" y="312234"/>
                      </a:lnTo>
                      <a:cubicBezTo>
                        <a:pt x="153600" y="319434"/>
                        <a:pt x="150512" y="328136"/>
                        <a:pt x="144000" y="333834"/>
                      </a:cubicBezTo>
                      <a:cubicBezTo>
                        <a:pt x="130975" y="345231"/>
                        <a:pt x="100800" y="362634"/>
                        <a:pt x="100800" y="362634"/>
                      </a:cubicBezTo>
                      <a:cubicBezTo>
                        <a:pt x="96000" y="369834"/>
                        <a:pt x="92519" y="378115"/>
                        <a:pt x="86400" y="384234"/>
                      </a:cubicBezTo>
                      <a:cubicBezTo>
                        <a:pt x="57600" y="413034"/>
                        <a:pt x="69600" y="381834"/>
                        <a:pt x="50400" y="420234"/>
                      </a:cubicBezTo>
                      <a:cubicBezTo>
                        <a:pt x="47006" y="427022"/>
                        <a:pt x="46594" y="435046"/>
                        <a:pt x="43200" y="441834"/>
                      </a:cubicBezTo>
                      <a:cubicBezTo>
                        <a:pt x="39330" y="449574"/>
                        <a:pt x="32314" y="455526"/>
                        <a:pt x="28800" y="463434"/>
                      </a:cubicBezTo>
                      <a:cubicBezTo>
                        <a:pt x="-5473" y="540548"/>
                        <a:pt x="32589" y="479350"/>
                        <a:pt x="0" y="528234"/>
                      </a:cubicBezTo>
                      <a:cubicBezTo>
                        <a:pt x="2400" y="542634"/>
                        <a:pt x="3659" y="557271"/>
                        <a:pt x="7200" y="571434"/>
                      </a:cubicBezTo>
                      <a:cubicBezTo>
                        <a:pt x="15008" y="602666"/>
                        <a:pt x="26936" y="634370"/>
                        <a:pt x="50400" y="657834"/>
                      </a:cubicBezTo>
                      <a:cubicBezTo>
                        <a:pt x="57600" y="665034"/>
                        <a:pt x="63528" y="673786"/>
                        <a:pt x="72000" y="679434"/>
                      </a:cubicBezTo>
                      <a:cubicBezTo>
                        <a:pt x="78315" y="683644"/>
                        <a:pt x="86400" y="684234"/>
                        <a:pt x="93600" y="686634"/>
                      </a:cubicBezTo>
                      <a:cubicBezTo>
                        <a:pt x="134546" y="727580"/>
                        <a:pt x="95120" y="694594"/>
                        <a:pt x="136800" y="715434"/>
                      </a:cubicBezTo>
                      <a:cubicBezTo>
                        <a:pt x="192630" y="743349"/>
                        <a:pt x="125708" y="718937"/>
                        <a:pt x="180000" y="737034"/>
                      </a:cubicBezTo>
                      <a:cubicBezTo>
                        <a:pt x="187200" y="744234"/>
                        <a:pt x="193778" y="752115"/>
                        <a:pt x="201600" y="758634"/>
                      </a:cubicBezTo>
                      <a:cubicBezTo>
                        <a:pt x="208248" y="764174"/>
                        <a:pt x="217081" y="766915"/>
                        <a:pt x="223200" y="773034"/>
                      </a:cubicBezTo>
                      <a:cubicBezTo>
                        <a:pt x="255767" y="805601"/>
                        <a:pt x="217149" y="787817"/>
                        <a:pt x="259200" y="801834"/>
                      </a:cubicBezTo>
                      <a:cubicBezTo>
                        <a:pt x="314400" y="799434"/>
                        <a:pt x="369699" y="798716"/>
                        <a:pt x="424800" y="794634"/>
                      </a:cubicBezTo>
                      <a:cubicBezTo>
                        <a:pt x="468330" y="791410"/>
                        <a:pt x="457972" y="771941"/>
                        <a:pt x="511200" y="758634"/>
                      </a:cubicBezTo>
                      <a:lnTo>
                        <a:pt x="540000" y="751434"/>
                      </a:lnTo>
                      <a:cubicBezTo>
                        <a:pt x="552000" y="744234"/>
                        <a:pt x="562938" y="734858"/>
                        <a:pt x="576000" y="729834"/>
                      </a:cubicBezTo>
                      <a:cubicBezTo>
                        <a:pt x="594472" y="722729"/>
                        <a:pt x="614400" y="720234"/>
                        <a:pt x="633600" y="715434"/>
                      </a:cubicBezTo>
                      <a:cubicBezTo>
                        <a:pt x="688353" y="701746"/>
                        <a:pt x="666462" y="705511"/>
                        <a:pt x="756000" y="701034"/>
                      </a:cubicBezTo>
                      <a:cubicBezTo>
                        <a:pt x="820764" y="697796"/>
                        <a:pt x="885600" y="696234"/>
                        <a:pt x="950400" y="693834"/>
                      </a:cubicBezTo>
                      <a:cubicBezTo>
                        <a:pt x="986654" y="687792"/>
                        <a:pt x="1015319" y="684194"/>
                        <a:pt x="1051200" y="672234"/>
                      </a:cubicBezTo>
                      <a:cubicBezTo>
                        <a:pt x="1058400" y="669834"/>
                        <a:pt x="1065303" y="666218"/>
                        <a:pt x="1072800" y="665034"/>
                      </a:cubicBezTo>
                      <a:cubicBezTo>
                        <a:pt x="1135469" y="655139"/>
                        <a:pt x="1166400" y="658554"/>
                        <a:pt x="1216800" y="643434"/>
                      </a:cubicBezTo>
                      <a:cubicBezTo>
                        <a:pt x="1270999" y="627174"/>
                        <a:pt x="1253550" y="633334"/>
                        <a:pt x="1303200" y="600234"/>
                      </a:cubicBezTo>
                      <a:lnTo>
                        <a:pt x="1324800" y="585834"/>
                      </a:lnTo>
                      <a:cubicBezTo>
                        <a:pt x="1333103" y="560925"/>
                        <a:pt x="1340006" y="551446"/>
                        <a:pt x="1324800" y="521034"/>
                      </a:cubicBezTo>
                      <a:cubicBezTo>
                        <a:pt x="1320930" y="513294"/>
                        <a:pt x="1310400" y="511434"/>
                        <a:pt x="1303200" y="506634"/>
                      </a:cubicBezTo>
                      <a:cubicBezTo>
                        <a:pt x="1291200" y="509034"/>
                        <a:pt x="1279072" y="510866"/>
                        <a:pt x="1267200" y="513834"/>
                      </a:cubicBezTo>
                      <a:cubicBezTo>
                        <a:pt x="1259837" y="515675"/>
                        <a:pt x="1252963" y="519193"/>
                        <a:pt x="1245600" y="521034"/>
                      </a:cubicBezTo>
                      <a:cubicBezTo>
                        <a:pt x="1233728" y="524002"/>
                        <a:pt x="1221600" y="525834"/>
                        <a:pt x="1209600" y="528234"/>
                      </a:cubicBezTo>
                      <a:cubicBezTo>
                        <a:pt x="1164000" y="525834"/>
                        <a:pt x="1118329" y="524536"/>
                        <a:pt x="1072800" y="521034"/>
                      </a:cubicBezTo>
                      <a:cubicBezTo>
                        <a:pt x="1025079" y="517363"/>
                        <a:pt x="1031590" y="515076"/>
                        <a:pt x="993600" y="506634"/>
                      </a:cubicBezTo>
                      <a:cubicBezTo>
                        <a:pt x="973238" y="502109"/>
                        <a:pt x="933939" y="494839"/>
                        <a:pt x="914400" y="492234"/>
                      </a:cubicBezTo>
                      <a:cubicBezTo>
                        <a:pt x="878270" y="487417"/>
                        <a:pt x="847918" y="487194"/>
                        <a:pt x="813600" y="477834"/>
                      </a:cubicBezTo>
                      <a:cubicBezTo>
                        <a:pt x="798956" y="473840"/>
                        <a:pt x="770400" y="463434"/>
                        <a:pt x="770400" y="463434"/>
                      </a:cubicBezTo>
                      <a:cubicBezTo>
                        <a:pt x="729132" y="401531"/>
                        <a:pt x="778609" y="479853"/>
                        <a:pt x="748800" y="420234"/>
                      </a:cubicBezTo>
                      <a:cubicBezTo>
                        <a:pt x="744930" y="412494"/>
                        <a:pt x="738270" y="406374"/>
                        <a:pt x="734400" y="398634"/>
                      </a:cubicBezTo>
                      <a:cubicBezTo>
                        <a:pt x="731006" y="391846"/>
                        <a:pt x="731941" y="382960"/>
                        <a:pt x="727200" y="377034"/>
                      </a:cubicBezTo>
                      <a:cubicBezTo>
                        <a:pt x="721794" y="370277"/>
                        <a:pt x="713508" y="366148"/>
                        <a:pt x="705600" y="362634"/>
                      </a:cubicBezTo>
                      <a:cubicBezTo>
                        <a:pt x="681771" y="352043"/>
                        <a:pt x="652307" y="345020"/>
                        <a:pt x="626400" y="341034"/>
                      </a:cubicBezTo>
                      <a:cubicBezTo>
                        <a:pt x="607276" y="338092"/>
                        <a:pt x="587818" y="337400"/>
                        <a:pt x="568800" y="333834"/>
                      </a:cubicBezTo>
                      <a:cubicBezTo>
                        <a:pt x="549348" y="330187"/>
                        <a:pt x="530400" y="324234"/>
                        <a:pt x="511200" y="319434"/>
                      </a:cubicBezTo>
                      <a:cubicBezTo>
                        <a:pt x="495101" y="315409"/>
                        <a:pt x="449718" y="304846"/>
                        <a:pt x="439200" y="297834"/>
                      </a:cubicBezTo>
                      <a:cubicBezTo>
                        <a:pt x="432000" y="293034"/>
                        <a:pt x="425340" y="287304"/>
                        <a:pt x="417600" y="283434"/>
                      </a:cubicBezTo>
                      <a:cubicBezTo>
                        <a:pt x="406091" y="277680"/>
                        <a:pt x="377965" y="272110"/>
                        <a:pt x="367200" y="269034"/>
                      </a:cubicBezTo>
                      <a:cubicBezTo>
                        <a:pt x="349824" y="264069"/>
                        <a:pt x="335216" y="256680"/>
                        <a:pt x="316800" y="254634"/>
                      </a:cubicBezTo>
                      <a:cubicBezTo>
                        <a:pt x="304873" y="253309"/>
                        <a:pt x="300000" y="311034"/>
                        <a:pt x="295200" y="269034"/>
                      </a:cubicBezTo>
                      <a:close/>
                    </a:path>
                  </a:pathLst>
                </a:custGeom>
                <a:solidFill>
                  <a:srgbClr val="79BB4B"/>
                </a:solidFill>
                <a:ln>
                  <a:solidFill>
                    <a:srgbClr val="79B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ight Triangle 5">
                <a:extLst>
                  <a:ext uri="{FF2B5EF4-FFF2-40B4-BE49-F238E27FC236}">
                    <a16:creationId xmlns:a16="http://schemas.microsoft.com/office/drawing/2014/main" id="{BA6C889D-0028-0E45-9004-E24AACBCE0E5}"/>
                  </a:ext>
                </a:extLst>
              </p:cNvPr>
              <p:cNvSpPr/>
              <p:nvPr/>
            </p:nvSpPr>
            <p:spPr>
              <a:xfrm rot="16200000">
                <a:off x="10448909" y="6297460"/>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5235646-A13A-5744-AD99-DE9A38DC9E6C}"/>
                  </a:ext>
                </a:extLst>
              </p:cNvPr>
              <p:cNvSpPr/>
              <p:nvPr/>
            </p:nvSpPr>
            <p:spPr>
              <a:xfrm rot="10800000">
                <a:off x="10501727" y="3489"/>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111444C2-39D6-0640-9844-47EF0CB736AC}"/>
                  </a:ext>
                </a:extLst>
              </p:cNvPr>
              <p:cNvSpPr/>
              <p:nvPr/>
            </p:nvSpPr>
            <p:spPr>
              <a:xfrm rot="5400000">
                <a:off x="1231851" y="-31702"/>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87CCBAB-BECE-494D-AA23-E429B2F084A4}"/>
                  </a:ext>
                </a:extLst>
              </p:cNvPr>
              <p:cNvSpPr/>
              <p:nvPr/>
            </p:nvSpPr>
            <p:spPr>
              <a:xfrm>
                <a:off x="1200262" y="6256685"/>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a:extLst>
                <a:ext uri="{FF2B5EF4-FFF2-40B4-BE49-F238E27FC236}">
                  <a16:creationId xmlns:a16="http://schemas.microsoft.com/office/drawing/2014/main" id="{BA83121A-E672-8A40-A188-91B97956FD1C}"/>
                </a:ext>
              </a:extLst>
            </p:cNvPr>
            <p:cNvSpPr/>
            <p:nvPr/>
          </p:nvSpPr>
          <p:spPr>
            <a:xfrm>
              <a:off x="4798184" y="230188"/>
              <a:ext cx="2729753" cy="660593"/>
            </a:xfrm>
            <a:prstGeom prst="roundRect">
              <a:avLst/>
            </a:prstGeom>
            <a:solidFill>
              <a:srgbClr val="9DD5EA"/>
            </a:solidFill>
            <a:ln>
              <a:solidFill>
                <a:srgbClr val="9DD5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A7AF1254-5936-7B40-9A79-8D2D50274A10}"/>
              </a:ext>
            </a:extLst>
          </p:cNvPr>
          <p:cNvSpPr/>
          <p:nvPr/>
        </p:nvSpPr>
        <p:spPr>
          <a:xfrm rot="1268331">
            <a:off x="9069355" y="1716832"/>
            <a:ext cx="1548881" cy="11010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5D0927C-540C-FD4E-862E-4F27FED5A98D}"/>
              </a:ext>
            </a:extLst>
          </p:cNvPr>
          <p:cNvSpPr/>
          <p:nvPr/>
        </p:nvSpPr>
        <p:spPr>
          <a:xfrm rot="1268331">
            <a:off x="594688" y="-32969"/>
            <a:ext cx="1304100" cy="978705"/>
          </a:xfrm>
          <a:prstGeom prst="ellipse">
            <a:avLst/>
          </a:prstGeom>
          <a:noFill/>
          <a:ln w="76200">
            <a:solidFill>
              <a:srgbClr val="D41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2D7AC98-3C13-184F-9A76-356E8AE14998}"/>
              </a:ext>
            </a:extLst>
          </p:cNvPr>
          <p:cNvSpPr/>
          <p:nvPr/>
        </p:nvSpPr>
        <p:spPr>
          <a:xfrm rot="1268331">
            <a:off x="4957216" y="3190606"/>
            <a:ext cx="1839546" cy="11010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380B09D-055C-3C42-BBF1-F79D1F2C0B86}"/>
              </a:ext>
            </a:extLst>
          </p:cNvPr>
          <p:cNvSpPr/>
          <p:nvPr/>
        </p:nvSpPr>
        <p:spPr>
          <a:xfrm rot="1268331">
            <a:off x="136636" y="4162903"/>
            <a:ext cx="1839546" cy="1101013"/>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2F537C5-333D-EF4A-B62F-26B7483DACC2}"/>
              </a:ext>
            </a:extLst>
          </p:cNvPr>
          <p:cNvSpPr/>
          <p:nvPr/>
        </p:nvSpPr>
        <p:spPr>
          <a:xfrm rot="1268331">
            <a:off x="9501741" y="3490240"/>
            <a:ext cx="784385" cy="7159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66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4A7A-03F0-DE4B-9D2F-2D0CBDF638B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Commentary:</a:t>
            </a:r>
          </a:p>
        </p:txBody>
      </p:sp>
      <p:sp>
        <p:nvSpPr>
          <p:cNvPr id="6" name="Content Placeholder 4">
            <a:extLst>
              <a:ext uri="{FF2B5EF4-FFF2-40B4-BE49-F238E27FC236}">
                <a16:creationId xmlns:a16="http://schemas.microsoft.com/office/drawing/2014/main" id="{FDE6F4BD-CB8D-5549-8DD6-B4CE4E120AF3}"/>
              </a:ext>
            </a:extLst>
          </p:cNvPr>
          <p:cNvSpPr>
            <a:spLocks noGrp="1"/>
          </p:cNvSpPr>
          <p:nvPr>
            <p:ph idx="1"/>
          </p:nvPr>
        </p:nvSpPr>
        <p:spPr>
          <a:xfrm>
            <a:off x="838200" y="1825625"/>
            <a:ext cx="10515600" cy="4351338"/>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Slide 1: It’s time to warm up and get ready to learn. What is wrong in this picture of the park? Explain what you can see out loud to yourself, a toy or a grown up! This doesn’t look like a regular park, does it?</a:t>
            </a:r>
          </a:p>
          <a:p>
            <a:pPr marL="0" indent="0">
              <a:buNone/>
            </a:pPr>
            <a:r>
              <a:rPr lang="en-US" dirty="0">
                <a:latin typeface="Arial" panose="020B0604020202020204" pitchFamily="34" charset="0"/>
                <a:cs typeface="Arial" panose="020B0604020202020204" pitchFamily="34" charset="0"/>
              </a:rPr>
              <a:t>Slide 2: Today, our work is going to be about rhyming words and strings. Remember when we are trying to find rhymes, we need to focus on the END of each word or sentence. For example, nice, rice, mice, the –ice sound or cat, hat, mat, the -at sound or snake, cake, lake, the –ae sound. Can you think of any rhymes?</a:t>
            </a:r>
          </a:p>
          <a:p>
            <a:pPr marL="0" indent="0">
              <a:buNone/>
            </a:pPr>
            <a:r>
              <a:rPr lang="en-US" dirty="0">
                <a:latin typeface="Arial" panose="020B0604020202020204" pitchFamily="34" charset="0"/>
                <a:cs typeface="Arial" panose="020B0604020202020204" pitchFamily="34" charset="0"/>
              </a:rPr>
              <a:t>Slide 3: Let’s have a closer look! There is an odd word out here that doesn’t rhyme with the others. Remember to look at the end of each word. Let’s say them aloud to see if we can find the odd one out. Sun, bun, snake, run. Sun and bun… they rhyme and end with an ‘un’ sound. What about run? Yes! Run has the ‘un’ sound too. Wait a minute… s-n-a-k-e… is there the same sound at the end? No! Snake is the odd word out.</a:t>
            </a:r>
          </a:p>
          <a:p>
            <a:pPr marL="0" indent="0">
              <a:buNone/>
            </a:pPr>
            <a:endParaRPr lang="en-US" dirty="0"/>
          </a:p>
        </p:txBody>
      </p:sp>
    </p:spTree>
    <p:extLst>
      <p:ext uri="{BB962C8B-B14F-4D97-AF65-F5344CB8AC3E}">
        <p14:creationId xmlns:p14="http://schemas.microsoft.com/office/powerpoint/2010/main" val="257489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4CA4A44-E060-C64B-BAB6-DFFFC73A9598}"/>
              </a:ext>
            </a:extLst>
          </p:cNvPr>
          <p:cNvSpPr>
            <a:spLocks noGrp="1"/>
          </p:cNvSpPr>
          <p:nvPr>
            <p:ph idx="1"/>
          </p:nvPr>
        </p:nvSpPr>
        <p:spPr>
          <a:xfrm>
            <a:off x="838200" y="482599"/>
            <a:ext cx="10515600" cy="5775325"/>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Slide 4: Ok, let’s do another. Let’s </a:t>
            </a:r>
            <a:r>
              <a:rPr lang="en-US" dirty="0" err="1">
                <a:latin typeface="Arial" panose="020B0604020202020204" pitchFamily="34" charset="0"/>
                <a:cs typeface="Arial" panose="020B0604020202020204" pitchFamily="34" charset="0"/>
              </a:rPr>
              <a:t>fred</a:t>
            </a:r>
            <a:r>
              <a:rPr lang="en-US" dirty="0">
                <a:latin typeface="Arial" panose="020B0604020202020204" pitchFamily="34" charset="0"/>
                <a:cs typeface="Arial" panose="020B0604020202020204" pitchFamily="34" charset="0"/>
              </a:rPr>
              <a:t> talk the words… j-u-g jug, c-a-t cat, r-u-g rug, s-l-u-g slug. It seems to me that the ending sound that rhymes is ‘ug’. Which word is the odd one out? Jug, cat, rug, slug. That’s right it is cat!</a:t>
            </a:r>
          </a:p>
          <a:p>
            <a:pPr marL="0" indent="0">
              <a:buNone/>
            </a:pPr>
            <a:r>
              <a:rPr lang="en-US" dirty="0">
                <a:latin typeface="Arial" panose="020B0604020202020204" pitchFamily="34" charset="0"/>
                <a:cs typeface="Arial" panose="020B0604020202020204" pitchFamily="34" charset="0"/>
              </a:rPr>
              <a:t>Slide 5: A rhyming string is a line of words that rhyme with each other. Here are some examples… dog, log and… let’s look at the picture box to help us! What do we have? P-e-n pen. P-</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-g pig or f-r-o-g frog. What do you think? Is it dog, log, pen? Dog, log, pig? Dog, log frog? Yes! Dog, log, frog. Well done</a:t>
            </a:r>
          </a:p>
          <a:p>
            <a:pPr marL="0" indent="0">
              <a:buNone/>
            </a:pPr>
            <a:r>
              <a:rPr lang="en-US" dirty="0">
                <a:latin typeface="Arial" panose="020B0604020202020204" pitchFamily="34" charset="0"/>
                <a:cs typeface="Arial" panose="020B0604020202020204" pitchFamily="34" charset="0"/>
              </a:rPr>
              <a:t>Slide 6: Next, we have wig, dig and… which one will finish our rhyming string? P-e-n pen? P-</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-g pig? F-r-o-g frog? Wig, dig, pen? Wig, dig, pig? Wig, dig, frog? Yes you’re right… wig, dig, pig! </a:t>
            </a:r>
          </a:p>
          <a:p>
            <a:pPr marL="0" indent="0">
              <a:buNone/>
            </a:pPr>
            <a:r>
              <a:rPr lang="en-US" dirty="0">
                <a:latin typeface="Arial" panose="020B0604020202020204" pitchFamily="34" charset="0"/>
                <a:cs typeface="Arial" panose="020B0604020202020204" pitchFamily="34" charset="0"/>
              </a:rPr>
              <a:t>Slide 7: Final one! Is it ten, hen, pen? Ten, hen, pig? Ten, hen, frog?</a:t>
            </a:r>
          </a:p>
          <a:p>
            <a:pPr marL="0" indent="0">
              <a:buNone/>
            </a:pPr>
            <a:r>
              <a:rPr lang="en-US" dirty="0">
                <a:latin typeface="Arial" panose="020B0604020202020204" pitchFamily="34" charset="0"/>
                <a:cs typeface="Arial" panose="020B0604020202020204" pitchFamily="34" charset="0"/>
              </a:rPr>
              <a:t>Slide 8: A rhyming couplet is two phrases or sentences that rhyme at the end. For example, look at the picture and see if you can finish the couplet. I have a pet fox, he likes to wear lots of… that’s right, socks!</a:t>
            </a:r>
          </a:p>
          <a:p>
            <a:pPr marL="0" indent="0">
              <a:buNone/>
            </a:pPr>
            <a:r>
              <a:rPr lang="en-US" dirty="0">
                <a:latin typeface="Arial" panose="020B0604020202020204" pitchFamily="34" charset="0"/>
                <a:cs typeface="Arial" panose="020B0604020202020204" pitchFamily="34" charset="0"/>
              </a:rPr>
              <a:t>Slide 9: Here’s another, you have a go … can you see the little bat? She is sitting in a ….. Hat! Hat, bat.</a:t>
            </a:r>
          </a:p>
          <a:p>
            <a:pPr marL="0" indent="0">
              <a:buNone/>
            </a:pPr>
            <a:r>
              <a:rPr lang="en-US" dirty="0">
                <a:latin typeface="Arial" panose="020B0604020202020204" pitchFamily="34" charset="0"/>
                <a:cs typeface="Arial" panose="020B0604020202020204" pitchFamily="34" charset="0"/>
              </a:rPr>
              <a:t>Slide 10: Now it’s your turn to have a go at finishing the rhyming strings. Draw the missing picture, and write the word. Challenge time: Why don’t you have a go at writing a couplet using the rhyming string?</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766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2E7515-1961-BF40-B156-6071445C1DAE}"/>
              </a:ext>
            </a:extLst>
          </p:cNvPr>
          <p:cNvSpPr txBox="1"/>
          <p:nvPr/>
        </p:nvSpPr>
        <p:spPr>
          <a:xfrm>
            <a:off x="205274" y="1642188"/>
            <a:ext cx="7856375" cy="830997"/>
          </a:xfrm>
          <a:prstGeom prst="rect">
            <a:avLst/>
          </a:prstGeom>
          <a:noFill/>
        </p:spPr>
        <p:txBody>
          <a:bodyPr wrap="square" rtlCol="0">
            <a:spAutoFit/>
          </a:bodyPr>
          <a:lstStyle/>
          <a:p>
            <a:pPr algn="ctr"/>
            <a:r>
              <a:rPr lang="en-US" sz="4800" dirty="0"/>
              <a:t>Rhyming words</a:t>
            </a:r>
          </a:p>
        </p:txBody>
      </p:sp>
      <p:sp>
        <p:nvSpPr>
          <p:cNvPr id="3" name="TextBox 2">
            <a:extLst>
              <a:ext uri="{FF2B5EF4-FFF2-40B4-BE49-F238E27FC236}">
                <a16:creationId xmlns:a16="http://schemas.microsoft.com/office/drawing/2014/main" id="{C514A426-37EA-894C-AD94-18195AC5F97D}"/>
              </a:ext>
            </a:extLst>
          </p:cNvPr>
          <p:cNvSpPr txBox="1"/>
          <p:nvPr/>
        </p:nvSpPr>
        <p:spPr>
          <a:xfrm>
            <a:off x="4335625" y="3899052"/>
            <a:ext cx="7856375" cy="830997"/>
          </a:xfrm>
          <a:prstGeom prst="rect">
            <a:avLst/>
          </a:prstGeom>
          <a:noFill/>
        </p:spPr>
        <p:txBody>
          <a:bodyPr wrap="square" rtlCol="0">
            <a:spAutoFit/>
          </a:bodyPr>
          <a:lstStyle/>
          <a:p>
            <a:pPr algn="ctr"/>
            <a:r>
              <a:rPr lang="en-US" sz="4800" dirty="0"/>
              <a:t>What are they?</a:t>
            </a:r>
          </a:p>
        </p:txBody>
      </p:sp>
      <p:pic>
        <p:nvPicPr>
          <p:cNvPr id="4" name="Audio Recording 15 Jan 2021 at 13:51:35" descr="Audio Recording 15 Jan 2021 at 13:51:35">
            <a:hlinkClick r:id="" action="ppaction://media"/>
            <a:extLst>
              <a:ext uri="{FF2B5EF4-FFF2-40B4-BE49-F238E27FC236}">
                <a16:creationId xmlns:a16="http://schemas.microsoft.com/office/drawing/2014/main" id="{CAB30604-1B28-F141-A569-8E76207B7B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6000" y="5749516"/>
            <a:ext cx="812800" cy="812800"/>
          </a:xfrm>
          <a:prstGeom prst="rect">
            <a:avLst/>
          </a:prstGeom>
        </p:spPr>
      </p:pic>
    </p:spTree>
    <p:extLst>
      <p:ext uri="{BB962C8B-B14F-4D97-AF65-F5344CB8AC3E}">
        <p14:creationId xmlns:p14="http://schemas.microsoft.com/office/powerpoint/2010/main" val="226752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92D40C-D4D5-674A-B5E5-A5BFB2D8CD56}"/>
              </a:ext>
            </a:extLst>
          </p:cNvPr>
          <p:cNvGrpSpPr/>
          <p:nvPr/>
        </p:nvGrpSpPr>
        <p:grpSpPr>
          <a:xfrm>
            <a:off x="1073150" y="1898650"/>
            <a:ext cx="10045700" cy="3060700"/>
            <a:chOff x="1073150" y="1898650"/>
            <a:chExt cx="10045700" cy="3060700"/>
          </a:xfrm>
        </p:grpSpPr>
        <p:pic>
          <p:nvPicPr>
            <p:cNvPr id="2" name="Picture 1">
              <a:extLst>
                <a:ext uri="{FF2B5EF4-FFF2-40B4-BE49-F238E27FC236}">
                  <a16:creationId xmlns:a16="http://schemas.microsoft.com/office/drawing/2014/main" id="{73EB083C-BE8D-B448-BCAB-ECC458BD1D7C}"/>
                </a:ext>
              </a:extLst>
            </p:cNvPr>
            <p:cNvPicPr>
              <a:picLocks noChangeAspect="1"/>
            </p:cNvPicPr>
            <p:nvPr/>
          </p:nvPicPr>
          <p:blipFill>
            <a:blip r:embed="rId5"/>
            <a:stretch>
              <a:fillRect/>
            </a:stretch>
          </p:blipFill>
          <p:spPr>
            <a:xfrm>
              <a:off x="1073150" y="1898650"/>
              <a:ext cx="10045700" cy="3060700"/>
            </a:xfrm>
            <a:prstGeom prst="rect">
              <a:avLst/>
            </a:prstGeom>
          </p:spPr>
        </p:pic>
        <p:sp>
          <p:nvSpPr>
            <p:cNvPr id="3" name="Rounded Rectangle 2">
              <a:extLst>
                <a:ext uri="{FF2B5EF4-FFF2-40B4-BE49-F238E27FC236}">
                  <a16:creationId xmlns:a16="http://schemas.microsoft.com/office/drawing/2014/main" id="{2EE9779D-D829-D54C-B1EA-030398B0EE92}"/>
                </a:ext>
              </a:extLst>
            </p:cNvPr>
            <p:cNvSpPr/>
            <p:nvPr/>
          </p:nvSpPr>
          <p:spPr>
            <a:xfrm>
              <a:off x="8771502" y="4609146"/>
              <a:ext cx="2219784" cy="1702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4A68A919-3D2D-284D-8F71-F5395D1EDB32}"/>
              </a:ext>
            </a:extLst>
          </p:cNvPr>
          <p:cNvSpPr txBox="1">
            <a:spLocks/>
          </p:cNvSpPr>
          <p:nvPr/>
        </p:nvSpPr>
        <p:spPr>
          <a:xfrm>
            <a:off x="838200" y="68304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Which is the odd one out that doesn’t rhyme? </a:t>
            </a:r>
          </a:p>
        </p:txBody>
      </p:sp>
      <p:pic>
        <p:nvPicPr>
          <p:cNvPr id="7" name="Audio Recording 15 Jan 2021 at 13:52:43" descr="Audio Recording 15 Jan 2021 at 13:52:43">
            <a:hlinkClick r:id="" action="ppaction://media"/>
            <a:extLst>
              <a:ext uri="{FF2B5EF4-FFF2-40B4-BE49-F238E27FC236}">
                <a16:creationId xmlns:a16="http://schemas.microsoft.com/office/drawing/2014/main" id="{C518C644-53A4-054B-B295-E28AB600C4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8850" y="5768559"/>
            <a:ext cx="812800" cy="812800"/>
          </a:xfrm>
          <a:prstGeom prst="rect">
            <a:avLst/>
          </a:prstGeom>
        </p:spPr>
      </p:pic>
    </p:spTree>
    <p:extLst>
      <p:ext uri="{BB962C8B-B14F-4D97-AF65-F5344CB8AC3E}">
        <p14:creationId xmlns:p14="http://schemas.microsoft.com/office/powerpoint/2010/main" val="10580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FAAD06-42C7-4142-8FED-D05372ACF645}"/>
              </a:ext>
            </a:extLst>
          </p:cNvPr>
          <p:cNvGrpSpPr/>
          <p:nvPr/>
        </p:nvGrpSpPr>
        <p:grpSpPr>
          <a:xfrm>
            <a:off x="1157591" y="1912940"/>
            <a:ext cx="9876817" cy="3032120"/>
            <a:chOff x="1157591" y="1912940"/>
            <a:chExt cx="9876817" cy="3032120"/>
          </a:xfrm>
        </p:grpSpPr>
        <p:pic>
          <p:nvPicPr>
            <p:cNvPr id="2" name="Picture 1">
              <a:extLst>
                <a:ext uri="{FF2B5EF4-FFF2-40B4-BE49-F238E27FC236}">
                  <a16:creationId xmlns:a16="http://schemas.microsoft.com/office/drawing/2014/main" id="{0591639C-EEBE-474D-B034-5A16D74764FB}"/>
                </a:ext>
              </a:extLst>
            </p:cNvPr>
            <p:cNvPicPr>
              <a:picLocks noChangeAspect="1"/>
            </p:cNvPicPr>
            <p:nvPr/>
          </p:nvPicPr>
          <p:blipFill>
            <a:blip r:embed="rId5"/>
            <a:stretch>
              <a:fillRect/>
            </a:stretch>
          </p:blipFill>
          <p:spPr>
            <a:xfrm>
              <a:off x="1157591" y="1912940"/>
              <a:ext cx="9876817" cy="3032120"/>
            </a:xfrm>
            <a:prstGeom prst="rect">
              <a:avLst/>
            </a:prstGeom>
          </p:spPr>
        </p:pic>
        <p:sp>
          <p:nvSpPr>
            <p:cNvPr id="3" name="Rounded Rectangle 2">
              <a:extLst>
                <a:ext uri="{FF2B5EF4-FFF2-40B4-BE49-F238E27FC236}">
                  <a16:creationId xmlns:a16="http://schemas.microsoft.com/office/drawing/2014/main" id="{D67ECD87-336B-1A4F-9124-6A195F2B682B}"/>
                </a:ext>
              </a:extLst>
            </p:cNvPr>
            <p:cNvSpPr/>
            <p:nvPr/>
          </p:nvSpPr>
          <p:spPr>
            <a:xfrm>
              <a:off x="8683820" y="4671776"/>
              <a:ext cx="2219784" cy="1702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535302CE-3A36-8343-8691-BDD01BE119FF}"/>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Let’s do another, which is the odd one out?</a:t>
            </a:r>
          </a:p>
        </p:txBody>
      </p:sp>
      <p:pic>
        <p:nvPicPr>
          <p:cNvPr id="6" name="Audio Recording 15 Jan 2021 at 13:53:41" descr="Audio Recording 15 Jan 2021 at 13:53:41">
            <a:hlinkClick r:id="" action="ppaction://media"/>
            <a:extLst>
              <a:ext uri="{FF2B5EF4-FFF2-40B4-BE49-F238E27FC236}">
                <a16:creationId xmlns:a16="http://schemas.microsoft.com/office/drawing/2014/main" id="{F9D30888-E2D6-0544-8588-C26E08A04D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34408" y="5662783"/>
            <a:ext cx="812800" cy="812800"/>
          </a:xfrm>
          <a:prstGeom prst="rect">
            <a:avLst/>
          </a:prstGeom>
        </p:spPr>
      </p:pic>
    </p:spTree>
    <p:extLst>
      <p:ext uri="{BB962C8B-B14F-4D97-AF65-F5344CB8AC3E}">
        <p14:creationId xmlns:p14="http://schemas.microsoft.com/office/powerpoint/2010/main" val="17849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5FFF-9B7F-FF46-AA79-FD2D927246C9}"/>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Finish the rhyming string:</a:t>
            </a:r>
          </a:p>
        </p:txBody>
      </p:sp>
      <p:pic>
        <p:nvPicPr>
          <p:cNvPr id="1026" name="Picture 2">
            <a:extLst>
              <a:ext uri="{FF2B5EF4-FFF2-40B4-BE49-F238E27FC236}">
                <a16:creationId xmlns:a16="http://schemas.microsoft.com/office/drawing/2014/main" id="{78DE1241-7542-3B42-94C8-AE6A803F7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44" y="2443967"/>
            <a:ext cx="2264008" cy="249231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EFC83F47-8896-6447-B907-B0E1611C9433}"/>
              </a:ext>
            </a:extLst>
          </p:cNvPr>
          <p:cNvSpPr/>
          <p:nvPr/>
        </p:nvSpPr>
        <p:spPr>
          <a:xfrm>
            <a:off x="9269260" y="250521"/>
            <a:ext cx="2730674" cy="6037545"/>
          </a:xfrm>
          <a:prstGeom prst="roundRect">
            <a:avLst/>
          </a:prstGeom>
          <a:solidFill>
            <a:srgbClr val="DAC01F"/>
          </a:solidFill>
          <a:ln>
            <a:solidFill>
              <a:srgbClr val="DAC01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2302761-CD6A-BF45-BEAA-2BC038B5D2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3434" y="537304"/>
            <a:ext cx="1620816"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346800-B3A1-084A-9F49-6A91C10430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2615" y="2177542"/>
            <a:ext cx="2114420" cy="2327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FB9DB50-BD4E-DF44-B455-FE8372B6E5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2708" y="4141846"/>
            <a:ext cx="2038344" cy="22438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B47BFBE-CA6C-3D4F-BEED-1289768CEA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7295" y="2751868"/>
            <a:ext cx="2264007" cy="249231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B7075FC-B75D-F94F-92E3-90126A253193}"/>
              </a:ext>
            </a:extLst>
          </p:cNvPr>
          <p:cNvSpPr/>
          <p:nvPr/>
        </p:nvSpPr>
        <p:spPr>
          <a:xfrm>
            <a:off x="398544"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3D268FA-231F-6F46-A8CE-A868490F8726}"/>
              </a:ext>
            </a:extLst>
          </p:cNvPr>
          <p:cNvSpPr/>
          <p:nvPr/>
        </p:nvSpPr>
        <p:spPr>
          <a:xfrm>
            <a:off x="3372325"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09B615B-746C-2C41-8967-16EE184AD789}"/>
              </a:ext>
            </a:extLst>
          </p:cNvPr>
          <p:cNvSpPr/>
          <p:nvPr/>
        </p:nvSpPr>
        <p:spPr>
          <a:xfrm>
            <a:off x="6378277"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udio Recording 15 Jan 2021 at 13:54:38" descr="Audio Recording 15 Jan 2021 at 13:54:38">
            <a:hlinkClick r:id="" action="ppaction://media"/>
            <a:extLst>
              <a:ext uri="{FF2B5EF4-FFF2-40B4-BE49-F238E27FC236}">
                <a16:creationId xmlns:a16="http://schemas.microsoft.com/office/drawing/2014/main" id="{E2C174C0-FDE9-1A45-BE3E-C23CAAF48CB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87134" y="5977485"/>
            <a:ext cx="812800" cy="812800"/>
          </a:xfrm>
          <a:prstGeom prst="rect">
            <a:avLst/>
          </a:prstGeom>
        </p:spPr>
      </p:pic>
    </p:spTree>
    <p:extLst>
      <p:ext uri="{BB962C8B-B14F-4D97-AF65-F5344CB8AC3E}">
        <p14:creationId xmlns:p14="http://schemas.microsoft.com/office/powerpoint/2010/main" val="220352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5FFF-9B7F-FF46-AA79-FD2D927246C9}"/>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Finish the rhyming string:</a:t>
            </a:r>
          </a:p>
        </p:txBody>
      </p:sp>
      <p:sp>
        <p:nvSpPr>
          <p:cNvPr id="4" name="Rounded Rectangle 3">
            <a:extLst>
              <a:ext uri="{FF2B5EF4-FFF2-40B4-BE49-F238E27FC236}">
                <a16:creationId xmlns:a16="http://schemas.microsoft.com/office/drawing/2014/main" id="{EFC83F47-8896-6447-B907-B0E1611C9433}"/>
              </a:ext>
            </a:extLst>
          </p:cNvPr>
          <p:cNvSpPr/>
          <p:nvPr/>
        </p:nvSpPr>
        <p:spPr>
          <a:xfrm>
            <a:off x="9269260" y="250521"/>
            <a:ext cx="2730674" cy="6037545"/>
          </a:xfrm>
          <a:prstGeom prst="roundRect">
            <a:avLst/>
          </a:prstGeom>
          <a:solidFill>
            <a:srgbClr val="DAC01F"/>
          </a:solidFill>
          <a:ln>
            <a:solidFill>
              <a:srgbClr val="DAC01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2302761-CD6A-BF45-BEAA-2BC038B5D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434" y="537304"/>
            <a:ext cx="1620816"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346800-B3A1-084A-9F49-6A91C1043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615" y="2177542"/>
            <a:ext cx="2114420" cy="2327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FB9DB50-BD4E-DF44-B455-FE8372B6E5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708" y="4141846"/>
            <a:ext cx="2038344" cy="22438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B7075FC-B75D-F94F-92E3-90126A253193}"/>
              </a:ext>
            </a:extLst>
          </p:cNvPr>
          <p:cNvSpPr/>
          <p:nvPr/>
        </p:nvSpPr>
        <p:spPr>
          <a:xfrm>
            <a:off x="398544"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3D268FA-231F-6F46-A8CE-A868490F8726}"/>
              </a:ext>
            </a:extLst>
          </p:cNvPr>
          <p:cNvSpPr/>
          <p:nvPr/>
        </p:nvSpPr>
        <p:spPr>
          <a:xfrm>
            <a:off x="3372325"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09B615B-746C-2C41-8967-16EE184AD789}"/>
              </a:ext>
            </a:extLst>
          </p:cNvPr>
          <p:cNvSpPr/>
          <p:nvPr/>
        </p:nvSpPr>
        <p:spPr>
          <a:xfrm>
            <a:off x="6378277"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a:extLst>
              <a:ext uri="{FF2B5EF4-FFF2-40B4-BE49-F238E27FC236}">
                <a16:creationId xmlns:a16="http://schemas.microsoft.com/office/drawing/2014/main" id="{A0D83E3B-D2EA-4241-B5E0-EA2816A47E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813" y="2666697"/>
            <a:ext cx="2029408" cy="19386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CF586B0-1EBB-6D40-B25C-28DC3E6D0D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5450" y="2444814"/>
            <a:ext cx="2493945" cy="2382427"/>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15 Jan 2021 at 13:58:26" descr="Audio Recording 15 Jan 2021 at 13:58:26">
            <a:hlinkClick r:id="" action="ppaction://media"/>
            <a:extLst>
              <a:ext uri="{FF2B5EF4-FFF2-40B4-BE49-F238E27FC236}">
                <a16:creationId xmlns:a16="http://schemas.microsoft.com/office/drawing/2014/main" id="{ED746F5F-78EF-FD49-A110-55AEA4A9FF8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82407" y="6025802"/>
            <a:ext cx="812800" cy="812800"/>
          </a:xfrm>
          <a:prstGeom prst="rect">
            <a:avLst/>
          </a:prstGeom>
        </p:spPr>
      </p:pic>
    </p:spTree>
    <p:extLst>
      <p:ext uri="{BB962C8B-B14F-4D97-AF65-F5344CB8AC3E}">
        <p14:creationId xmlns:p14="http://schemas.microsoft.com/office/powerpoint/2010/main" val="136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5FFF-9B7F-FF46-AA79-FD2D927246C9}"/>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Finish the rhyming string:</a:t>
            </a:r>
          </a:p>
        </p:txBody>
      </p:sp>
      <p:sp>
        <p:nvSpPr>
          <p:cNvPr id="4" name="Rounded Rectangle 3">
            <a:extLst>
              <a:ext uri="{FF2B5EF4-FFF2-40B4-BE49-F238E27FC236}">
                <a16:creationId xmlns:a16="http://schemas.microsoft.com/office/drawing/2014/main" id="{EFC83F47-8896-6447-B907-B0E1611C9433}"/>
              </a:ext>
            </a:extLst>
          </p:cNvPr>
          <p:cNvSpPr/>
          <p:nvPr/>
        </p:nvSpPr>
        <p:spPr>
          <a:xfrm>
            <a:off x="9269260" y="250521"/>
            <a:ext cx="2730674" cy="6037545"/>
          </a:xfrm>
          <a:prstGeom prst="roundRect">
            <a:avLst/>
          </a:prstGeom>
          <a:solidFill>
            <a:srgbClr val="DAC01F"/>
          </a:solidFill>
          <a:ln>
            <a:solidFill>
              <a:srgbClr val="DAC01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2302761-CD6A-BF45-BEAA-2BC038B5D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434" y="537304"/>
            <a:ext cx="1620816"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346800-B3A1-084A-9F49-6A91C1043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615" y="2177542"/>
            <a:ext cx="2114420" cy="2327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FB9DB50-BD4E-DF44-B455-FE8372B6E5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708" y="4141846"/>
            <a:ext cx="2038344" cy="22438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B7075FC-B75D-F94F-92E3-90126A253193}"/>
              </a:ext>
            </a:extLst>
          </p:cNvPr>
          <p:cNvSpPr/>
          <p:nvPr/>
        </p:nvSpPr>
        <p:spPr>
          <a:xfrm>
            <a:off x="398544"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3D268FA-231F-6F46-A8CE-A868490F8726}"/>
              </a:ext>
            </a:extLst>
          </p:cNvPr>
          <p:cNvSpPr/>
          <p:nvPr/>
        </p:nvSpPr>
        <p:spPr>
          <a:xfrm>
            <a:off x="3372325"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09B615B-746C-2C41-8967-16EE184AD789}"/>
              </a:ext>
            </a:extLst>
          </p:cNvPr>
          <p:cNvSpPr/>
          <p:nvPr/>
        </p:nvSpPr>
        <p:spPr>
          <a:xfrm>
            <a:off x="6378277"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a:extLst>
              <a:ext uri="{FF2B5EF4-FFF2-40B4-BE49-F238E27FC236}">
                <a16:creationId xmlns:a16="http://schemas.microsoft.com/office/drawing/2014/main" id="{59EA67EC-A502-214D-B6A0-7D3357DD04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544" y="2929064"/>
            <a:ext cx="2271615" cy="1413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299FE46-8D70-6D42-B8F1-B95EFE50F2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0388" y="2380560"/>
            <a:ext cx="2644990" cy="2510936"/>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15 Jan 2021 at 13:59:28" descr="Audio Recording 15 Jan 2021 at 13:59:28">
            <a:hlinkClick r:id="" action="ppaction://media"/>
            <a:extLst>
              <a:ext uri="{FF2B5EF4-FFF2-40B4-BE49-F238E27FC236}">
                <a16:creationId xmlns:a16="http://schemas.microsoft.com/office/drawing/2014/main" id="{E538B220-6362-2745-B073-C901773D613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15126" y="5944828"/>
            <a:ext cx="812800" cy="812800"/>
          </a:xfrm>
          <a:prstGeom prst="rect">
            <a:avLst/>
          </a:prstGeom>
        </p:spPr>
      </p:pic>
    </p:spTree>
    <p:extLst>
      <p:ext uri="{BB962C8B-B14F-4D97-AF65-F5344CB8AC3E}">
        <p14:creationId xmlns:p14="http://schemas.microsoft.com/office/powerpoint/2010/main" val="10635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82F64FB-7E98-B240-9BE9-80C29018A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752" y="-161171"/>
            <a:ext cx="5145832" cy="491573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10ABFB-C23E-E347-AC7D-746B8F2839A2}"/>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Finish the rhyming couplet:</a:t>
            </a:r>
          </a:p>
        </p:txBody>
      </p:sp>
      <p:sp>
        <p:nvSpPr>
          <p:cNvPr id="7" name="Title 1">
            <a:extLst>
              <a:ext uri="{FF2B5EF4-FFF2-40B4-BE49-F238E27FC236}">
                <a16:creationId xmlns:a16="http://schemas.microsoft.com/office/drawing/2014/main" id="{648795F5-9C54-D147-A032-164036AF5235}"/>
              </a:ext>
            </a:extLst>
          </p:cNvPr>
          <p:cNvSpPr txBox="1">
            <a:spLocks/>
          </p:cNvSpPr>
          <p:nvPr/>
        </p:nvSpPr>
        <p:spPr>
          <a:xfrm>
            <a:off x="420313" y="428951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I have a pet fox, </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He likes to wear lots of ______________.</a:t>
            </a:r>
          </a:p>
        </p:txBody>
      </p:sp>
      <p:pic>
        <p:nvPicPr>
          <p:cNvPr id="5" name="Audio Recording 15 Jan 2021 at 14:10:45" descr="Audio Recording 15 Jan 2021 at 14:10:45">
            <a:hlinkClick r:id="" action="ppaction://media"/>
            <a:extLst>
              <a:ext uri="{FF2B5EF4-FFF2-40B4-BE49-F238E27FC236}">
                <a16:creationId xmlns:a16="http://schemas.microsoft.com/office/drawing/2014/main" id="{35119FD6-9EA7-D040-BFF1-F968C745F2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04337" y="5871454"/>
            <a:ext cx="812800" cy="812800"/>
          </a:xfrm>
          <a:prstGeom prst="rect">
            <a:avLst/>
          </a:prstGeom>
        </p:spPr>
      </p:pic>
    </p:spTree>
    <p:extLst>
      <p:ext uri="{BB962C8B-B14F-4D97-AF65-F5344CB8AC3E}">
        <p14:creationId xmlns:p14="http://schemas.microsoft.com/office/powerpoint/2010/main" val="1548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10ABFB-C23E-E347-AC7D-746B8F2839A2}"/>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Finish the rhyming couplet:</a:t>
            </a:r>
          </a:p>
        </p:txBody>
      </p:sp>
      <p:sp>
        <p:nvSpPr>
          <p:cNvPr id="7" name="Title 1">
            <a:extLst>
              <a:ext uri="{FF2B5EF4-FFF2-40B4-BE49-F238E27FC236}">
                <a16:creationId xmlns:a16="http://schemas.microsoft.com/office/drawing/2014/main" id="{648795F5-9C54-D147-A032-164036AF5235}"/>
              </a:ext>
            </a:extLst>
          </p:cNvPr>
          <p:cNvSpPr txBox="1">
            <a:spLocks/>
          </p:cNvSpPr>
          <p:nvPr/>
        </p:nvSpPr>
        <p:spPr>
          <a:xfrm>
            <a:off x="420313" y="428951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Can you see the little bat?</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She is sitting in a ______________.</a:t>
            </a:r>
          </a:p>
        </p:txBody>
      </p:sp>
      <p:pic>
        <p:nvPicPr>
          <p:cNvPr id="8194" name="Picture 2">
            <a:extLst>
              <a:ext uri="{FF2B5EF4-FFF2-40B4-BE49-F238E27FC236}">
                <a16:creationId xmlns:a16="http://schemas.microsoft.com/office/drawing/2014/main" id="{49EB001F-8418-B248-959E-1A4EC1245D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8793" y="168847"/>
            <a:ext cx="4939273" cy="3917962"/>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15 Jan 2021 at 14:11:06" descr="Audio Recording 15 Jan 2021 at 14:11:06">
            <a:hlinkClick r:id="" action="ppaction://media"/>
            <a:extLst>
              <a:ext uri="{FF2B5EF4-FFF2-40B4-BE49-F238E27FC236}">
                <a16:creationId xmlns:a16="http://schemas.microsoft.com/office/drawing/2014/main" id="{F913F423-7766-0A4F-9354-3AADBEBC48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8678" y="5876353"/>
            <a:ext cx="812800" cy="812800"/>
          </a:xfrm>
          <a:prstGeom prst="rect">
            <a:avLst/>
          </a:prstGeom>
        </p:spPr>
      </p:pic>
    </p:spTree>
    <p:extLst>
      <p:ext uri="{BB962C8B-B14F-4D97-AF65-F5344CB8AC3E}">
        <p14:creationId xmlns:p14="http://schemas.microsoft.com/office/powerpoint/2010/main" val="317509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1276</Words>
  <Application>Microsoft Macintosh PowerPoint</Application>
  <PresentationFormat>Widescreen</PresentationFormat>
  <Paragraphs>51</Paragraphs>
  <Slides>13</Slides>
  <Notes>11</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rubie.kiddy</dc:creator>
  <cp:lastModifiedBy>rubie.kiddy</cp:lastModifiedBy>
  <cp:revision>4</cp:revision>
  <dcterms:created xsi:type="dcterms:W3CDTF">2021-01-15T13:42:54Z</dcterms:created>
  <dcterms:modified xsi:type="dcterms:W3CDTF">2021-01-15T14:15:07Z</dcterms:modified>
</cp:coreProperties>
</file>