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8D34-1957-4284-8204-95597A72C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C7532-0800-4A73-8A97-71638154F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EE80E-D768-4EA1-AC6C-A1A0632D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5DE48-68ED-46A3-BC9B-964E36EC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9C4F-C0C8-46AF-9AEA-451C9B52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9C77-79DD-4583-B0C7-6B38B4BF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C733C-1E45-4876-9783-1156D9176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78F0D-8A15-41C6-81E5-A2B250A1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6CA62-4DB8-4BC1-8F5F-E422BE16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8414-BBC7-449E-875B-79D88623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1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97171-7C17-4D9B-9C17-ACC8C0F6B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E8BCB-CBC1-4468-B856-AB08C504F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497E-1A3C-45DC-91BF-0FB9BD59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9BE9-D8F6-4F08-A531-27F1CBA4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47E1F-C30E-4A89-89E0-6D030393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1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8A3A-8E30-4257-AD3A-35E6BEA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BF36-1990-4A5D-ABB1-AB036DA9D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7F2AB-FD13-4DFF-BE25-9378310E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E55F4-B899-424B-847C-626763D5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40B6D-D1EF-4976-9147-17ACE80F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9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467C-1F09-4104-8550-6C330C7F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92CE4-7FE6-4610-B060-9529C326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220DE-BE45-4229-80E2-E4A41753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651A-B932-47E1-BEF2-51B527C7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C943D-501F-434F-88C7-827C31D4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0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64F0B-A3FF-407B-960A-2A7F937F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12B2-4534-43EA-B7EE-585F9C33A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ADDE-18FB-4950-85A3-062C9449B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17168-FAF8-4C1D-BAE0-99773566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8FD57-B702-4044-AC49-3448B8B3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E3E4B-FC06-4558-B43D-A59AE908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4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B3A0-350D-47AC-99BD-51FAFCE3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E3600-B50C-4BF8-BFDD-42976C804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59B37-360C-454A-8CBF-C1EA53EAA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13108-BBE7-44AF-80FB-2461C7A97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B0E58C-4372-4A6C-AFB4-DC0986166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4AC0D-BBAB-4CB8-BFFB-13D126F3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C18F2E-EB40-4771-A982-4168223BB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1687D-BB95-4EF7-9483-AB71CD4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57EB-4D6B-4DFB-9DCF-DC91F8C5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1BEE3-E77E-41C4-B1E1-A9812E45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74BA0-57BD-48CA-8A61-9E9A4F17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5C940-7C35-44F1-86C5-7721D12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72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1DC31-6928-4AF7-8E32-06011D3B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28ED4-18F1-4976-AB19-242F43C6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A5699-A404-421D-AC9C-B87BF523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1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0000-6002-4A8B-8CAF-D4A161EEC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250F7-9683-4786-A931-F29CC41D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81BCB-0EC1-44DD-99F7-80ACE1E41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B43EA-3B43-4624-A2C6-3E198E8F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ADDB0-1475-4310-AAEC-98DD67A00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A34F7-E34B-4717-9364-AC8BA1183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6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DC68-0C94-4F1B-B758-13E80613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134B2-6E94-474A-B78B-571D2613F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244D0-70B9-4796-B0E0-7C8483BF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3B7C6-1A32-492A-BEBC-EA71F8EE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9DD3B-719D-4382-A431-9434229FB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D24B5-A771-45B9-90A2-E77DDF59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612C9-0937-4F5F-BA94-4E81752A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A3462-2381-44F9-B294-7C638EAC8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14BC4-0D65-400A-9B54-CF55B7CAE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5FABE-3D24-49C6-9F86-D3C38E82B76C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D562-70D1-4F5D-9072-3E4BCD222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10C4D-8D0F-496C-B62E-77580B00E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A25E-2E04-4BEF-92DF-F81B1F313E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ACFB-3CF1-4578-9CFC-A9C7A8D52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38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A224E-A829-41EE-9873-EEF524DF2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Short Division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990BE9-FBEE-4A30-BC80-823B0093BC81}"/>
              </a:ext>
            </a:extLst>
          </p:cNvPr>
          <p:cNvSpPr/>
          <p:nvPr/>
        </p:nvSpPr>
        <p:spPr>
          <a:xfrm>
            <a:off x="4394447" y="3509963"/>
            <a:ext cx="3382392" cy="875605"/>
          </a:xfrm>
          <a:custGeom>
            <a:avLst/>
            <a:gdLst>
              <a:gd name="connsiteX0" fmla="*/ 0 w 3382392"/>
              <a:gd name="connsiteY0" fmla="*/ 145937 h 875605"/>
              <a:gd name="connsiteX1" fmla="*/ 145937 w 3382392"/>
              <a:gd name="connsiteY1" fmla="*/ 0 h 875605"/>
              <a:gd name="connsiteX2" fmla="*/ 3236455 w 3382392"/>
              <a:gd name="connsiteY2" fmla="*/ 0 h 875605"/>
              <a:gd name="connsiteX3" fmla="*/ 3382392 w 3382392"/>
              <a:gd name="connsiteY3" fmla="*/ 145937 h 875605"/>
              <a:gd name="connsiteX4" fmla="*/ 3382392 w 3382392"/>
              <a:gd name="connsiteY4" fmla="*/ 729668 h 875605"/>
              <a:gd name="connsiteX5" fmla="*/ 3236455 w 3382392"/>
              <a:gd name="connsiteY5" fmla="*/ 875605 h 875605"/>
              <a:gd name="connsiteX6" fmla="*/ 145937 w 3382392"/>
              <a:gd name="connsiteY6" fmla="*/ 875605 h 875605"/>
              <a:gd name="connsiteX7" fmla="*/ 0 w 3382392"/>
              <a:gd name="connsiteY7" fmla="*/ 729668 h 875605"/>
              <a:gd name="connsiteX8" fmla="*/ 0 w 3382392"/>
              <a:gd name="connsiteY8" fmla="*/ 145937 h 87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2392" h="875605" extrusionOk="0">
                <a:moveTo>
                  <a:pt x="0" y="145937"/>
                </a:moveTo>
                <a:cubicBezTo>
                  <a:pt x="-1743" y="64654"/>
                  <a:pt x="66553" y="-1228"/>
                  <a:pt x="145937" y="0"/>
                </a:cubicBezTo>
                <a:cubicBezTo>
                  <a:pt x="809996" y="-94193"/>
                  <a:pt x="1885631" y="-70811"/>
                  <a:pt x="3236455" y="0"/>
                </a:cubicBezTo>
                <a:cubicBezTo>
                  <a:pt x="3328956" y="5356"/>
                  <a:pt x="3384676" y="64312"/>
                  <a:pt x="3382392" y="145937"/>
                </a:cubicBezTo>
                <a:cubicBezTo>
                  <a:pt x="3430657" y="277847"/>
                  <a:pt x="3398513" y="500382"/>
                  <a:pt x="3382392" y="729668"/>
                </a:cubicBezTo>
                <a:cubicBezTo>
                  <a:pt x="3375411" y="808857"/>
                  <a:pt x="3313594" y="870884"/>
                  <a:pt x="3236455" y="875605"/>
                </a:cubicBezTo>
                <a:cubicBezTo>
                  <a:pt x="2067134" y="853980"/>
                  <a:pt x="615544" y="990181"/>
                  <a:pt x="145937" y="875605"/>
                </a:cubicBezTo>
                <a:cubicBezTo>
                  <a:pt x="64804" y="877377"/>
                  <a:pt x="12443" y="810010"/>
                  <a:pt x="0" y="729668"/>
                </a:cubicBezTo>
                <a:cubicBezTo>
                  <a:pt x="-27022" y="458265"/>
                  <a:pt x="-43351" y="212651"/>
                  <a:pt x="0" y="145937"/>
                </a:cubicBezTo>
                <a:close/>
              </a:path>
            </a:pathLst>
          </a:custGeom>
          <a:noFill/>
          <a:ln w="76200">
            <a:extLst>
              <a:ext uri="{C807C97D-BFC1-408E-A445-0C87EB9F89A2}">
                <ask:lineSketchStyleProps xmlns:ask="http://schemas.microsoft.com/office/drawing/2018/sketchyshapes" sd="37389019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AACA317-CC83-4D7D-85BD-2D212705D0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5"/>
    </mc:Choice>
    <mc:Fallback xmlns="">
      <p:transition spd="slow" advTm="1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3 4 9 4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2158468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1606788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BA526-19AF-4197-88A7-0EE0FB01011B}"/>
              </a:ext>
            </a:extLst>
          </p:cNvPr>
          <p:cNvSpPr/>
          <p:nvPr/>
        </p:nvSpPr>
        <p:spPr>
          <a:xfrm>
            <a:off x="5265714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37CA9-2A30-4A7E-B83F-B9BD76633865}"/>
              </a:ext>
            </a:extLst>
          </p:cNvPr>
          <p:cNvSpPr/>
          <p:nvPr/>
        </p:nvSpPr>
        <p:spPr>
          <a:xfrm>
            <a:off x="6049755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BDFED-EE9D-48CD-857A-526D5470BA56}"/>
              </a:ext>
            </a:extLst>
          </p:cNvPr>
          <p:cNvSpPr/>
          <p:nvPr/>
        </p:nvSpPr>
        <p:spPr>
          <a:xfrm>
            <a:off x="6158079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953E6A-6A4A-4099-B443-389DA93309F4}"/>
              </a:ext>
            </a:extLst>
          </p:cNvPr>
          <p:cNvSpPr/>
          <p:nvPr/>
        </p:nvSpPr>
        <p:spPr>
          <a:xfrm>
            <a:off x="7081527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81CE70-B553-4152-BD9D-D8A242A7277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3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00"/>
    </mc:Choice>
    <mc:Fallback xmlns="">
      <p:transition spd="slow" advTm="4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3 4 9 4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3561140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3009460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BA526-19AF-4197-88A7-0EE0FB01011B}"/>
              </a:ext>
            </a:extLst>
          </p:cNvPr>
          <p:cNvSpPr/>
          <p:nvPr/>
        </p:nvSpPr>
        <p:spPr>
          <a:xfrm>
            <a:off x="5265714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37CA9-2A30-4A7E-B83F-B9BD76633865}"/>
              </a:ext>
            </a:extLst>
          </p:cNvPr>
          <p:cNvSpPr/>
          <p:nvPr/>
        </p:nvSpPr>
        <p:spPr>
          <a:xfrm>
            <a:off x="6049755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BDFED-EE9D-48CD-857A-526D5470BA56}"/>
              </a:ext>
            </a:extLst>
          </p:cNvPr>
          <p:cNvSpPr/>
          <p:nvPr/>
        </p:nvSpPr>
        <p:spPr>
          <a:xfrm>
            <a:off x="6158079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953E6A-6A4A-4099-B443-389DA93309F4}"/>
              </a:ext>
            </a:extLst>
          </p:cNvPr>
          <p:cNvSpPr/>
          <p:nvPr/>
        </p:nvSpPr>
        <p:spPr>
          <a:xfrm>
            <a:off x="7081527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89131C-1A18-48CF-86CD-C6667C6633FA}"/>
              </a:ext>
            </a:extLst>
          </p:cNvPr>
          <p:cNvSpPr/>
          <p:nvPr/>
        </p:nvSpPr>
        <p:spPr>
          <a:xfrm>
            <a:off x="6995448" y="1190226"/>
            <a:ext cx="2444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r 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559A5E-2016-477E-A79E-7921B2724932}"/>
              </a:ext>
            </a:extLst>
          </p:cNvPr>
          <p:cNvSpPr/>
          <p:nvPr/>
        </p:nvSpPr>
        <p:spPr>
          <a:xfrm>
            <a:off x="4017254" y="151303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436 r6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CF501DC-0364-470A-8CED-06CAE566AB3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3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60"/>
    </mc:Choice>
    <mc:Fallback xmlns="">
      <p:transition spd="slow" advTm="4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 animBg="1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795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7 9 5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70454" y="1633491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3" y="2565647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1145141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1E08AA96-EDF9-428A-9FE8-F23E2220109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74"/>
    </mc:Choice>
    <mc:Fallback xmlns="">
      <p:transition spd="slow" advTm="72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2" grpId="0"/>
      <p:bldP spid="14" grpId="0"/>
      <p:bldP spid="21" grpId="0"/>
      <p:bldP spid="24" grpId="0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795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7 9 5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70454" y="3497801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3" y="2565647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3009451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B4708-2BA1-46D0-892E-CA148E39E52F}"/>
              </a:ext>
            </a:extLst>
          </p:cNvPr>
          <p:cNvSpPr/>
          <p:nvPr/>
        </p:nvSpPr>
        <p:spPr>
          <a:xfrm>
            <a:off x="5228425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E6EB5-53D0-4B54-BF08-C4AC612B133A}"/>
              </a:ext>
            </a:extLst>
          </p:cNvPr>
          <p:cNvSpPr/>
          <p:nvPr/>
        </p:nvSpPr>
        <p:spPr>
          <a:xfrm>
            <a:off x="6080721" y="2567439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3F616A-EE47-451A-B1D0-D9F4D0C8AE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4"/>
    </mc:Choice>
    <mc:Fallback xmlns="">
      <p:transition spd="slow" advTm="29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795 ÷ 3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7 9 5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3" y="2565647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2565647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8B4708-2BA1-46D0-892E-CA148E39E52F}"/>
              </a:ext>
            </a:extLst>
          </p:cNvPr>
          <p:cNvSpPr/>
          <p:nvPr/>
        </p:nvSpPr>
        <p:spPr>
          <a:xfrm>
            <a:off x="5228425" y="124531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E6EB5-53D0-4B54-BF08-C4AC612B133A}"/>
              </a:ext>
            </a:extLst>
          </p:cNvPr>
          <p:cNvSpPr/>
          <p:nvPr/>
        </p:nvSpPr>
        <p:spPr>
          <a:xfrm>
            <a:off x="6080721" y="2567439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E1835-DA42-4A67-BED9-2B7BC4D1CF04}"/>
              </a:ext>
            </a:extLst>
          </p:cNvPr>
          <p:cNvSpPr/>
          <p:nvPr/>
        </p:nvSpPr>
        <p:spPr>
          <a:xfrm>
            <a:off x="6142206" y="1232990"/>
            <a:ext cx="8130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13B25D-439E-43D1-BCB6-7DEBCA3B4699}"/>
              </a:ext>
            </a:extLst>
          </p:cNvPr>
          <p:cNvSpPr/>
          <p:nvPr/>
        </p:nvSpPr>
        <p:spPr>
          <a:xfrm>
            <a:off x="3791690" y="137193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E0D8CE0-C304-464E-AC12-86A84339AC0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9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7"/>
    </mc:Choice>
    <mc:Fallback xmlns="">
      <p:transition spd="slow" advTm="16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651 ÷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1217434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702458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A4D13C-8EF3-49AA-8C74-4CF8E014583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8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95"/>
    </mc:Choice>
    <mc:Fallback xmlns="">
      <p:transition spd="slow" advTm="51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4" grpId="0"/>
      <p:bldP spid="21" grpId="0"/>
      <p:bldP spid="24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651 ÷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63914" y="3507873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20597" y="3019530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D7506-C9CE-412D-B236-17221029BB01}"/>
              </a:ext>
            </a:extLst>
          </p:cNvPr>
          <p:cNvSpPr/>
          <p:nvPr/>
        </p:nvSpPr>
        <p:spPr>
          <a:xfrm>
            <a:off x="5224698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D97C4-36D3-4D1F-B667-853F46718B5B}"/>
              </a:ext>
            </a:extLst>
          </p:cNvPr>
          <p:cNvSpPr/>
          <p:nvPr/>
        </p:nvSpPr>
        <p:spPr>
          <a:xfrm>
            <a:off x="6092239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D784081-0BC9-44E0-8B02-C2CEA66310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4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90"/>
    </mc:Choice>
    <mc:Fallback xmlns="">
      <p:transition spd="slow" advTm="279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707191" y="175308"/>
            <a:ext cx="3084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651 ÷ 4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29251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6" y="2565647"/>
            <a:ext cx="2655179" cy="1127464"/>
            <a:chOff x="4260526" y="2565647"/>
            <a:chExt cx="2655179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6" y="2565647"/>
              <a:ext cx="2655179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2465" y="1668622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37557" y="1170208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D7506-C9CE-412D-B236-17221029BB01}"/>
              </a:ext>
            </a:extLst>
          </p:cNvPr>
          <p:cNvSpPr/>
          <p:nvPr/>
        </p:nvSpPr>
        <p:spPr>
          <a:xfrm>
            <a:off x="5224698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D97C4-36D3-4D1F-B667-853F46718B5B}"/>
              </a:ext>
            </a:extLst>
          </p:cNvPr>
          <p:cNvSpPr/>
          <p:nvPr/>
        </p:nvSpPr>
        <p:spPr>
          <a:xfrm>
            <a:off x="6092239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0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86E2D4-75B2-4B5B-9384-C95FC4EA494A}"/>
              </a:ext>
            </a:extLst>
          </p:cNvPr>
          <p:cNvSpPr/>
          <p:nvPr/>
        </p:nvSpPr>
        <p:spPr>
          <a:xfrm>
            <a:off x="6037742" y="1224757"/>
            <a:ext cx="24449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r 3</a:t>
            </a:r>
            <a:endParaRPr lang="en-US" sz="8800" b="0" cap="none" spc="0" dirty="0">
              <a:ln w="0"/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089E1B-E431-49CB-A829-BA5B24A3ADA6}"/>
              </a:ext>
            </a:extLst>
          </p:cNvPr>
          <p:cNvSpPr/>
          <p:nvPr/>
        </p:nvSpPr>
        <p:spPr>
          <a:xfrm>
            <a:off x="4357380" y="141641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162 r3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AF76BBA-CBB1-4676-8E28-AD22D17BBA0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0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71"/>
    </mc:Choice>
    <mc:Fallback xmlns="">
      <p:transition spd="slow" advTm="31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6" grpId="0" animBg="1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0874" y="781746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49418" y="230066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B5B4FDC-2401-494E-97C9-49540710A1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68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64"/>
    </mc:Choice>
    <mc:Fallback xmlns="">
      <p:transition spd="slow" advTm="53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4" grpId="0"/>
      <p:bldP spid="21" grpId="0"/>
      <p:bldP spid="24" grpId="0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92A3DD-3606-40D5-A401-79AE47D7CB01}"/>
              </a:ext>
            </a:extLst>
          </p:cNvPr>
          <p:cNvSpPr/>
          <p:nvPr/>
        </p:nvSpPr>
        <p:spPr>
          <a:xfrm>
            <a:off x="181276" y="575936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Short division.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A8003F-B52A-4B24-A011-2DC2576DAC11}"/>
              </a:ext>
            </a:extLst>
          </p:cNvPr>
          <p:cNvSpPr/>
          <p:nvPr/>
        </p:nvSpPr>
        <p:spPr>
          <a:xfrm>
            <a:off x="514832" y="175308"/>
            <a:ext cx="3469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3494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÷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4BEFE8-8150-4095-B56C-AE78CB2923E8}"/>
              </a:ext>
            </a:extLst>
          </p:cNvPr>
          <p:cNvSpPr/>
          <p:nvPr/>
        </p:nvSpPr>
        <p:spPr>
          <a:xfrm>
            <a:off x="11179276" y="219384"/>
            <a:ext cx="611065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  <a:p>
            <a:pPr algn="ctr"/>
            <a:r>
              <a:rPr lang="en-U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  <a:p>
            <a:pPr algn="ctr"/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59ACC2-DAB3-434A-AC27-C59D956F2378}"/>
              </a:ext>
            </a:extLst>
          </p:cNvPr>
          <p:cNvSpPr txBox="1"/>
          <p:nvPr/>
        </p:nvSpPr>
        <p:spPr>
          <a:xfrm>
            <a:off x="4383078" y="2467659"/>
            <a:ext cx="43347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3 4 9 4</a:t>
            </a:r>
            <a:endParaRPr lang="en-GB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E8D354-F0BC-434E-ACD4-B2A7C6E4FDF0}"/>
              </a:ext>
            </a:extLst>
          </p:cNvPr>
          <p:cNvGrpSpPr/>
          <p:nvPr/>
        </p:nvGrpSpPr>
        <p:grpSpPr>
          <a:xfrm>
            <a:off x="4260527" y="2565647"/>
            <a:ext cx="3578456" cy="1127464"/>
            <a:chOff x="4260527" y="2565647"/>
            <a:chExt cx="3578456" cy="112746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DCDDCA2-B1EA-4C4C-A642-D25C65033EE1}"/>
                </a:ext>
              </a:extLst>
            </p:cNvPr>
            <p:cNvCxnSpPr>
              <a:cxnSpLocks/>
            </p:cNvCxnSpPr>
            <p:nvPr/>
          </p:nvCxnSpPr>
          <p:spPr>
            <a:xfrm>
              <a:off x="4287915" y="2565647"/>
              <a:ext cx="0" cy="1127464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827D-9F66-4977-9079-077FCC3BAB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0527" y="2565647"/>
              <a:ext cx="35784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9591012-A4E6-4E16-9AEF-6B2004E59171}"/>
              </a:ext>
            </a:extLst>
          </p:cNvPr>
          <p:cNvSpPr/>
          <p:nvPr/>
        </p:nvSpPr>
        <p:spPr>
          <a:xfrm>
            <a:off x="3435598" y="2467659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B57BC8-87B7-46D1-9616-E9A27544E0C1}"/>
              </a:ext>
            </a:extLst>
          </p:cNvPr>
          <p:cNvCxnSpPr/>
          <p:nvPr/>
        </p:nvCxnSpPr>
        <p:spPr>
          <a:xfrm>
            <a:off x="11088514" y="2628984"/>
            <a:ext cx="807868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74EC2B7-29BA-455A-A6AA-A7A40362656E}"/>
              </a:ext>
            </a:extLst>
          </p:cNvPr>
          <p:cNvSpPr/>
          <p:nvPr/>
        </p:nvSpPr>
        <p:spPr>
          <a:xfrm>
            <a:off x="4357508" y="1245310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2B73DC-11F5-4730-8864-7F394AE52B78}"/>
              </a:ext>
            </a:extLst>
          </p:cNvPr>
          <p:cNvSpPr/>
          <p:nvPr/>
        </p:nvSpPr>
        <p:spPr>
          <a:xfrm>
            <a:off x="5138192" y="2565647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057221-A4FC-420C-B707-26FC43E9C09E}"/>
              </a:ext>
            </a:extLst>
          </p:cNvPr>
          <p:cNvSpPr/>
          <p:nvPr/>
        </p:nvSpPr>
        <p:spPr>
          <a:xfrm>
            <a:off x="11257058" y="2077304"/>
            <a:ext cx="494502" cy="48834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EBA526-19AF-4197-88A7-0EE0FB01011B}"/>
              </a:ext>
            </a:extLst>
          </p:cNvPr>
          <p:cNvSpPr/>
          <p:nvPr/>
        </p:nvSpPr>
        <p:spPr>
          <a:xfrm>
            <a:off x="5265714" y="1231198"/>
            <a:ext cx="813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C37CA9-2A30-4A7E-B83F-B9BD76633865}"/>
              </a:ext>
            </a:extLst>
          </p:cNvPr>
          <p:cNvSpPr/>
          <p:nvPr/>
        </p:nvSpPr>
        <p:spPr>
          <a:xfrm>
            <a:off x="6049755" y="2558695"/>
            <a:ext cx="397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E39E84C-7230-4664-887B-8D20B0EB8B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60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35"/>
    </mc:Choice>
    <mc:Fallback xmlns="">
      <p:transition spd="slow" advTm="3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5|5.1|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7.2|3.3|1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10.6|3.4|2.3|14.7|6.7|3.7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|4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5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9|3|2.5|8.9|5.1|2.8|1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|3.1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9|3.7|1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6|2.7|2.6|7.5|8.3|4.4|7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.8|4.6|9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277</Words>
  <Application>Microsoft Office PowerPoint</Application>
  <PresentationFormat>Widescreen</PresentationFormat>
  <Paragraphs>196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Bethany Browning</dc:creator>
  <cp:lastModifiedBy>Sarah Cook</cp:lastModifiedBy>
  <cp:revision>7</cp:revision>
  <dcterms:created xsi:type="dcterms:W3CDTF">2021-01-19T09:52:47Z</dcterms:created>
  <dcterms:modified xsi:type="dcterms:W3CDTF">2021-01-20T20:05:03Z</dcterms:modified>
</cp:coreProperties>
</file>