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00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3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6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17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5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0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8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12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32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8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77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6374-5D3F-49B3-BEED-1E9F96FBC764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D737-6C54-483E-970F-9B42FAF14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44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755" y="1958386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To learn about verbs.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41994" y="61120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Yes. Read is a verb.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0831" y="2103774"/>
            <a:ext cx="4439624" cy="4559885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54873" y="605405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6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Table. Is table a verb? Can you table?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9409" y="2271327"/>
            <a:ext cx="4422468" cy="3397261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19268" y="59317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No. Table is not a verb.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9409" y="2271327"/>
            <a:ext cx="4422468" cy="3397261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03358" y="60348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6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231149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I am going to show you some pictures, I want you to decide if it is a verb or not. Remember it is a verb if you can do it. 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03358" y="598331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4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Jump. Is jump a verb? Can you jump?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252" y="2069511"/>
            <a:ext cx="4282782" cy="4272846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16237" y="60375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4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Yes. Jump is a verb.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252" y="2069511"/>
            <a:ext cx="4282782" cy="4272846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80631" y="60375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Sit. Is sit a verb? Can you sit?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613" y="2090709"/>
            <a:ext cx="4322059" cy="4400109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90479" y="60734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9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4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Yes. Sit is a verb.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613" y="2090709"/>
            <a:ext cx="4322059" cy="4400109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51843" y="588121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9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Door, is door a verb? Can you door?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653" y="1940790"/>
            <a:ext cx="3915980" cy="4501128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00327" y="602194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No. Door is not a verb.  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653" y="1940790"/>
            <a:ext cx="3915980" cy="4501128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51842" y="613711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43" y="4826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Read. Is read a verb? Can you read?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0831" y="2103774"/>
            <a:ext cx="4439624" cy="4559885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06389" y="605727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3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133</Words>
  <Application>Microsoft Office PowerPoint</Application>
  <PresentationFormat>Custom</PresentationFormat>
  <Paragraphs>12</Paragraphs>
  <Slides>12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Learning intention: To learn about verbs. </vt:lpstr>
      <vt:lpstr>I am going to show you some pictures, I want you to decide if it is a verb or not. Remember it is a verb if you can do it.  </vt:lpstr>
      <vt:lpstr>Jump. Is jump a verb? Can you jump? </vt:lpstr>
      <vt:lpstr>Yes. Jump is a verb. </vt:lpstr>
      <vt:lpstr>Sit. Is sit a verb? Can you sit? </vt:lpstr>
      <vt:lpstr>Yes. Sit is a verb. </vt:lpstr>
      <vt:lpstr>Door, is door a verb? Can you door? </vt:lpstr>
      <vt:lpstr>No. Door is not a verb.  </vt:lpstr>
      <vt:lpstr>Read. Is read a verb? Can you read?</vt:lpstr>
      <vt:lpstr>Yes. Read is a verb. </vt:lpstr>
      <vt:lpstr>Table. Is table a verb? Can you table?</vt:lpstr>
      <vt:lpstr>No. Table is not a verb.</vt:lpstr>
    </vt:vector>
  </TitlesOfParts>
  <Company>International 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To learn about verbs.</dc:title>
  <dc:creator>Swan, Laura</dc:creator>
  <cp:lastModifiedBy>Kiddy, Rubie</cp:lastModifiedBy>
  <cp:revision>4</cp:revision>
  <dcterms:created xsi:type="dcterms:W3CDTF">2021-02-23T11:47:54Z</dcterms:created>
  <dcterms:modified xsi:type="dcterms:W3CDTF">2021-02-23T15:03:13Z</dcterms:modified>
</cp:coreProperties>
</file>