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00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235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16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170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75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0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48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12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326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28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7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26374-5D3F-49B3-BEED-1E9F96FBC76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9D737-6C54-483E-970F-9B42FAF14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44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wav"/><Relationship Id="rId1" Type="http://schemas.microsoft.com/office/2007/relationships/media" Target="../media/media12.wav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755" y="1958386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To learn about verbs.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41994" y="61120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8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Yes. Read is a verb.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0831" y="2103774"/>
            <a:ext cx="4439624" cy="4559885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54873" y="605405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6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2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Table. Is table a verb? Can you table?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409" y="2271327"/>
            <a:ext cx="4422468" cy="3397261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19268" y="59317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18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No. Table is not a verb.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409" y="2271327"/>
            <a:ext cx="4422468" cy="3397261"/>
          </a:xfrm>
          <a:prstGeom prst="rect">
            <a:avLst/>
          </a:prstGeom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03358" y="603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16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263" y="231149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I am going to show you some pictures, I want you to decide if it is a verb or not. Remember it is a verb if you can do it. 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03358" y="59833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84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Jump. Is jump a verb? Can you jump?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9252" y="2069511"/>
            <a:ext cx="4282782" cy="4272846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16237" y="60375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24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Yes. Jump is a verb.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9252" y="2069511"/>
            <a:ext cx="4282782" cy="4272846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80631" y="60375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52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0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Sit. Is sit a verb? Can you sit?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9613" y="2090709"/>
            <a:ext cx="4322059" cy="4400109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90479" y="607346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19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4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Yes. Sit is a verb.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9613" y="2090709"/>
            <a:ext cx="4322059" cy="4400109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51843" y="588121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9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Door, is door a verb? Can you door?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2653" y="1940790"/>
            <a:ext cx="3915980" cy="4501128"/>
          </a:xfrm>
          <a:prstGeom prst="rect">
            <a:avLst/>
          </a:prstGeom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00327" y="602194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8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No. Door is not a verb.  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2653" y="1940790"/>
            <a:ext cx="3915980" cy="4501128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51842" y="613711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36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43" y="4826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Read. Is read a verb? Can you read?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0831" y="2103774"/>
            <a:ext cx="4439624" cy="4559885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06389" y="605727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23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133</Words>
  <Application>Microsoft Office PowerPoint</Application>
  <PresentationFormat>Custom</PresentationFormat>
  <Paragraphs>12</Paragraphs>
  <Slides>12</Slides>
  <Notes>0</Notes>
  <HiddenSlides>0</HiddenSlides>
  <MMClips>12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Learning intention: To learn about verbs. </vt:lpstr>
      <vt:lpstr>I am going to show you some pictures, I want you to decide if it is a verb or not. Remember it is a verb if you can do it.  </vt:lpstr>
      <vt:lpstr>Jump. Is jump a verb? Can you jump? </vt:lpstr>
      <vt:lpstr>Yes. Jump is a verb. </vt:lpstr>
      <vt:lpstr>Sit. Is sit a verb? Can you sit? </vt:lpstr>
      <vt:lpstr>Yes. Sit is a verb. </vt:lpstr>
      <vt:lpstr>Door, is door a verb? Can you door? </vt:lpstr>
      <vt:lpstr>No. Door is not a verb.  </vt:lpstr>
      <vt:lpstr>Read. Is read a verb? Can you read?</vt:lpstr>
      <vt:lpstr>Yes. Read is a verb. </vt:lpstr>
      <vt:lpstr>Table. Is table a verb? Can you table?</vt:lpstr>
      <vt:lpstr>No. Table is not a verb.</vt:lpstr>
    </vt:vector>
  </TitlesOfParts>
  <Company>International House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To learn about verbs.</dc:title>
  <dc:creator>Swan, Laura</dc:creator>
  <cp:lastModifiedBy>Kiddy, Rubie</cp:lastModifiedBy>
  <cp:revision>4</cp:revision>
  <dcterms:created xsi:type="dcterms:W3CDTF">2021-02-23T11:47:54Z</dcterms:created>
  <dcterms:modified xsi:type="dcterms:W3CDTF">2021-02-23T15:03:13Z</dcterms:modified>
</cp:coreProperties>
</file>