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313D2A7-527C-4344-9971-CC3AB45A5B3D}" type="datetimeFigureOut">
              <a:rPr lang="en-GB" smtClean="0"/>
              <a:t>27/01/2021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242932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313D2A7-527C-4344-9971-CC3AB45A5B3D}" type="datetimeFigureOut">
              <a:rPr lang="en-GB" smtClean="0"/>
              <a:t>27/01/2021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2881401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313D2A7-527C-4344-9971-CC3AB45A5B3D}" type="datetimeFigureOut">
              <a:rPr lang="en-GB" smtClean="0"/>
              <a:t>27/01/2021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853478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313D2A7-527C-4344-9971-CC3AB45A5B3D}" type="datetimeFigureOut">
              <a:rPr lang="en-GB" smtClean="0"/>
              <a:t>27/01/2021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1268151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13D2A7-527C-4344-9971-CC3AB45A5B3D}" type="datetimeFigureOut">
              <a:rPr lang="en-GB" smtClean="0"/>
              <a:t>27/01/2021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32285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313D2A7-527C-4344-9971-CC3AB45A5B3D}" type="datetimeFigureOut">
              <a:rPr lang="en-GB" smtClean="0"/>
              <a:t>27/01/2021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2748551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313D2A7-527C-4344-9971-CC3AB45A5B3D}" type="datetimeFigureOut">
              <a:rPr lang="en-GB" smtClean="0"/>
              <a:t>27/01/2021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1940267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313D2A7-527C-4344-9971-CC3AB45A5B3D}" type="datetimeFigureOut">
              <a:rPr lang="en-GB" smtClean="0"/>
              <a:t>27/01/2021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449022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3D2A7-527C-4344-9971-CC3AB45A5B3D}" type="datetimeFigureOut">
              <a:rPr lang="en-GB" smtClean="0"/>
              <a:t>27/01/2021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22498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13D2A7-527C-4344-9971-CC3AB45A5B3D}" type="datetimeFigureOut">
              <a:rPr lang="en-GB" smtClean="0"/>
              <a:t>27/01/2021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1620493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13D2A7-527C-4344-9971-CC3AB45A5B3D}" type="datetimeFigureOut">
              <a:rPr lang="en-GB" smtClean="0"/>
              <a:t>27/01/2021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7CD938-75B3-4BD5-9D9F-0FF8B2AEB251}" type="slidenum">
              <a:rPr lang="en-GB" smtClean="0"/>
              <a:t>‹#›</a:t>
            </a:fld>
            <a:endParaRPr lang="en-GB"/>
          </a:p>
        </p:txBody>
      </p:sp>
    </p:spTree>
    <p:extLst>
      <p:ext uri="{BB962C8B-B14F-4D97-AF65-F5344CB8AC3E}">
        <p14:creationId xmlns:p14="http://schemas.microsoft.com/office/powerpoint/2010/main" val="13251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13D2A7-527C-4344-9971-CC3AB45A5B3D}" type="datetimeFigureOut">
              <a:rPr lang="en-GB" smtClean="0"/>
              <a:t>27/01/2021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CD938-75B3-4BD5-9D9F-0FF8B2AEB251}" type="slidenum">
              <a:rPr lang="en-GB" smtClean="0"/>
              <a:t>‹#›</a:t>
            </a:fld>
            <a:endParaRPr lang="en-GB"/>
          </a:p>
        </p:txBody>
      </p:sp>
    </p:spTree>
    <p:extLst>
      <p:ext uri="{BB962C8B-B14F-4D97-AF65-F5344CB8AC3E}">
        <p14:creationId xmlns:p14="http://schemas.microsoft.com/office/powerpoint/2010/main" val="3618532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u="sng" dirty="0" smtClean="0">
                <a:latin typeface="Arial" panose="020B0604020202020204" pitchFamily="34" charset="0"/>
                <a:cs typeface="Arial" panose="020B0604020202020204" pitchFamily="34" charset="0"/>
              </a:rPr>
              <a:t>PSHE – National lockdown</a:t>
            </a:r>
            <a:endParaRPr lang="en-GB"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2144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What are you looking forward to at the end of the lockdown?</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latin typeface="Arial" panose="020B0604020202020204" pitchFamily="34" charset="0"/>
                <a:cs typeface="Arial" panose="020B0604020202020204" pitchFamily="34" charset="0"/>
              </a:rPr>
              <a:t>Think about,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What sort of things would you like to be able to do?</a:t>
            </a:r>
          </a:p>
          <a:p>
            <a:pPr marL="0" indent="0">
              <a:buNone/>
            </a:pPr>
            <a:r>
              <a:rPr lang="en-GB" i="1" dirty="0" smtClean="0">
                <a:latin typeface="Arial" panose="020B0604020202020204" pitchFamily="34" charset="0"/>
                <a:cs typeface="Arial" panose="020B0604020202020204" pitchFamily="34" charset="0"/>
              </a:rPr>
              <a:t>I want to play out with my friends but I can’t because… so I am looking forward to…</a:t>
            </a:r>
          </a:p>
          <a:p>
            <a:pPr marL="0" indent="0">
              <a:buNone/>
            </a:pPr>
            <a:r>
              <a:rPr lang="en-GB" dirty="0" smtClean="0">
                <a:latin typeface="Arial" panose="020B0604020202020204" pitchFamily="34" charset="0"/>
                <a:cs typeface="Arial" panose="020B0604020202020204" pitchFamily="34" charset="0"/>
              </a:rPr>
              <a:t>Who will you see?</a:t>
            </a:r>
          </a:p>
          <a:p>
            <a:pPr marL="0" indent="0">
              <a:buNone/>
            </a:pPr>
            <a:r>
              <a:rPr lang="en-GB" i="1" dirty="0" smtClean="0">
                <a:latin typeface="Arial" panose="020B0604020202020204" pitchFamily="34" charset="0"/>
                <a:cs typeface="Arial" panose="020B0604020202020204" pitchFamily="34" charset="0"/>
              </a:rPr>
              <a:t>My friends, my grandparents…</a:t>
            </a:r>
          </a:p>
          <a:p>
            <a:pPr marL="0" indent="0">
              <a:buNone/>
            </a:pPr>
            <a:r>
              <a:rPr lang="en-GB" dirty="0" smtClean="0">
                <a:latin typeface="Arial" panose="020B0604020202020204" pitchFamily="34" charset="0"/>
                <a:cs typeface="Arial" panose="020B0604020202020204" pitchFamily="34" charset="0"/>
              </a:rPr>
              <a:t>What will you do when it is over?</a:t>
            </a:r>
          </a:p>
          <a:p>
            <a:pPr marL="0" indent="0">
              <a:buNone/>
            </a:pPr>
            <a:r>
              <a:rPr lang="en-GB" i="1" dirty="0" smtClean="0">
                <a:latin typeface="Arial" panose="020B0604020202020204" pitchFamily="34" charset="0"/>
                <a:cs typeface="Arial" panose="020B0604020202020204" pitchFamily="34" charset="0"/>
              </a:rPr>
              <a:t>Hug my grandparents and my friends…</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0239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National Lockdown</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0" i="0" dirty="0" smtClean="0">
                <a:solidFill>
                  <a:srgbClr val="202124"/>
                </a:solidFill>
                <a:effectLst/>
                <a:latin typeface="arial"/>
              </a:rPr>
              <a:t>A national lockdown is where all of the rules of the lockdown apply to the whole country.</a:t>
            </a:r>
          </a:p>
          <a:p>
            <a:pPr marL="0" indent="0">
              <a:buNone/>
            </a:pPr>
            <a:endParaRPr lang="en-GB" dirty="0">
              <a:solidFill>
                <a:srgbClr val="202124"/>
              </a:solidFill>
              <a:latin typeface="arial"/>
            </a:endParaRPr>
          </a:p>
          <a:p>
            <a:pPr marL="0" indent="0">
              <a:buNone/>
            </a:pPr>
            <a:r>
              <a:rPr lang="en-GB" b="0" i="0" dirty="0" smtClean="0">
                <a:solidFill>
                  <a:srgbClr val="202124"/>
                </a:solidFill>
                <a:effectLst/>
                <a:latin typeface="arial"/>
              </a:rPr>
              <a:t>On Monday 4 January 2021 the Prime Minister announced that England would be returning to a national </a:t>
            </a:r>
            <a:r>
              <a:rPr lang="en-GB" i="0" dirty="0" smtClean="0">
                <a:solidFill>
                  <a:srgbClr val="202124"/>
                </a:solidFill>
                <a:effectLst/>
                <a:latin typeface="arial"/>
              </a:rPr>
              <a:t>lockdown</a:t>
            </a:r>
            <a:r>
              <a:rPr lang="en-GB" b="0" i="0" dirty="0" smtClean="0">
                <a:solidFill>
                  <a:srgbClr val="202124"/>
                </a:solidFill>
                <a:effectLst/>
                <a:latin typeface="arial"/>
              </a:rPr>
              <a:t> from Tuesday 5 January 2021. This means you must stay at home and can only leave for specified reasons.</a:t>
            </a:r>
            <a:endParaRPr lang="en-GB" dirty="0"/>
          </a:p>
        </p:txBody>
      </p:sp>
    </p:spTree>
    <p:extLst>
      <p:ext uri="{BB962C8B-B14F-4D97-AF65-F5344CB8AC3E}">
        <p14:creationId xmlns:p14="http://schemas.microsoft.com/office/powerpoint/2010/main" val="1731918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The Rules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r>
              <a:rPr lang="en-GB" dirty="0" smtClean="0">
                <a:latin typeface="Arial" panose="020B0604020202020204" pitchFamily="34" charset="0"/>
                <a:cs typeface="Arial" panose="020B0604020202020204" pitchFamily="34" charset="0"/>
              </a:rPr>
              <a:t>We must stay at home!</a:t>
            </a:r>
          </a:p>
          <a:p>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You can only leave your home for specific reasons such as:</a:t>
            </a:r>
          </a:p>
          <a:p>
            <a:r>
              <a:rPr lang="en-GB" dirty="0" smtClean="0">
                <a:latin typeface="Arial" panose="020B0604020202020204" pitchFamily="34" charset="0"/>
                <a:cs typeface="Arial" panose="020B0604020202020204" pitchFamily="34" charset="0"/>
              </a:rPr>
              <a:t>Shopping for necessities</a:t>
            </a:r>
          </a:p>
          <a:p>
            <a:r>
              <a:rPr lang="en-GB" dirty="0" smtClean="0">
                <a:latin typeface="Arial" panose="020B0604020202020204" pitchFamily="34" charset="0"/>
                <a:cs typeface="Arial" panose="020B0604020202020204" pitchFamily="34" charset="0"/>
              </a:rPr>
              <a:t>Going to work or education if you can’t do this from home</a:t>
            </a:r>
          </a:p>
          <a:p>
            <a:r>
              <a:rPr lang="en-GB" dirty="0" smtClean="0">
                <a:latin typeface="Arial" panose="020B0604020202020204" pitchFamily="34" charset="0"/>
                <a:cs typeface="Arial" panose="020B0604020202020204" pitchFamily="34" charset="0"/>
              </a:rPr>
              <a:t>For medical reasons</a:t>
            </a:r>
          </a:p>
          <a:p>
            <a:r>
              <a:rPr lang="en-GB" dirty="0" smtClean="0">
                <a:latin typeface="Arial" panose="020B0604020202020204" pitchFamily="34" charset="0"/>
                <a:cs typeface="Arial" panose="020B0604020202020204" pitchFamily="34" charset="0"/>
              </a:rPr>
              <a:t>To exercise with those in your home.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198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Arial" panose="020B0604020202020204" pitchFamily="34" charset="0"/>
                <a:cs typeface="Arial" panose="020B0604020202020204" pitchFamily="34" charset="0"/>
              </a:rPr>
              <a:t>The rules - Schools and education settings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r>
              <a:rPr lang="en-GB" dirty="0">
                <a:latin typeface="Arial" panose="020B0604020202020204" pitchFamily="34" charset="0"/>
                <a:cs typeface="Arial" panose="020B0604020202020204" pitchFamily="34" charset="0"/>
              </a:rPr>
              <a:t>Nurseries, including those attached to schools, pre-school provision and early year settings currently remain open for all children.</a:t>
            </a:r>
          </a:p>
          <a:p>
            <a:r>
              <a:rPr lang="en-GB" dirty="0">
                <a:latin typeface="Arial" panose="020B0604020202020204" pitchFamily="34" charset="0"/>
                <a:cs typeface="Arial" panose="020B0604020202020204" pitchFamily="34" charset="0"/>
              </a:rPr>
              <a:t>Primary and secondary schools and colleges will only be open for vulnerable children and the children of critical workers.  All other school aged children will learn remotely until February half term. </a:t>
            </a:r>
          </a:p>
          <a:p>
            <a:r>
              <a:rPr lang="en-GB" dirty="0">
                <a:latin typeface="Arial" panose="020B0604020202020204" pitchFamily="34" charset="0"/>
                <a:cs typeface="Arial" panose="020B0604020202020204" pitchFamily="34" charset="0"/>
              </a:rPr>
              <a:t>Higher Education will remain online only until mid February except for courses for future critical workers.</a:t>
            </a:r>
          </a:p>
          <a:p>
            <a:endParaRPr lang="en-GB" dirty="0"/>
          </a:p>
        </p:txBody>
      </p:sp>
    </p:spTree>
    <p:extLst>
      <p:ext uri="{BB962C8B-B14F-4D97-AF65-F5344CB8AC3E}">
        <p14:creationId xmlns:p14="http://schemas.microsoft.com/office/powerpoint/2010/main" val="3958274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The rules - Leaving home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r>
              <a:rPr lang="en-GB" dirty="0">
                <a:latin typeface="Arial" panose="020B0604020202020204" pitchFamily="34" charset="0"/>
                <a:cs typeface="Arial" panose="020B0604020202020204" pitchFamily="34" charset="0"/>
              </a:rPr>
              <a:t>If you leave home for a permitted reason you should stay in the village, town or part of the city where you work.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You </a:t>
            </a:r>
            <a:r>
              <a:rPr lang="en-GB" dirty="0">
                <a:latin typeface="Arial" panose="020B0604020202020204" pitchFamily="34" charset="0"/>
                <a:cs typeface="Arial" panose="020B0604020202020204" pitchFamily="34" charset="0"/>
              </a:rPr>
              <a:t>may leave your local are for legally permitted reasons such as work.  </a:t>
            </a: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If </a:t>
            </a:r>
            <a:r>
              <a:rPr lang="en-GB" dirty="0">
                <a:latin typeface="Arial" panose="020B0604020202020204" pitchFamily="34" charset="0"/>
                <a:cs typeface="Arial" panose="020B0604020202020204" pitchFamily="34" charset="0"/>
              </a:rPr>
              <a:t>you meet with someone from outside your household, support bubble or childcare bubble for a permitted reason you must stay 2 metres apart</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You can not stay away from your home overnight.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395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229600" cy="940966"/>
          </a:xfrm>
        </p:spPr>
        <p:txBody>
          <a:bodyPr/>
          <a:lstStyle/>
          <a:p>
            <a:r>
              <a:rPr lang="en-GB" dirty="0" smtClean="0">
                <a:latin typeface="Arial" panose="020B0604020202020204" pitchFamily="34" charset="0"/>
                <a:cs typeface="Arial" panose="020B0604020202020204" pitchFamily="34" charset="0"/>
              </a:rPr>
              <a:t>The rules - businesses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9512" y="1600200"/>
            <a:ext cx="8856984" cy="4997152"/>
          </a:xfrm>
        </p:spPr>
        <p:txBody>
          <a:bodyPr>
            <a:normAutofit fontScale="70000" lnSpcReduction="20000"/>
          </a:bodyPr>
          <a:lstStyle/>
          <a:p>
            <a:pPr marL="0" indent="0">
              <a:buNone/>
            </a:pPr>
            <a:r>
              <a:rPr lang="en-GB" dirty="0" smtClean="0">
                <a:latin typeface="Arial" panose="020B0604020202020204" pitchFamily="34" charset="0"/>
                <a:cs typeface="Arial" panose="020B0604020202020204" pitchFamily="34" charset="0"/>
              </a:rPr>
              <a:t>Only essential shops and services can remain open. Those such as:</a:t>
            </a:r>
          </a:p>
          <a:p>
            <a:pPr marL="0" indent="0">
              <a:buNone/>
            </a:pPr>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Food </a:t>
            </a:r>
            <a:r>
              <a:rPr lang="en-GB" dirty="0">
                <a:latin typeface="Arial" panose="020B0604020202020204" pitchFamily="34" charset="0"/>
                <a:cs typeface="Arial" panose="020B0604020202020204" pitchFamily="34" charset="0"/>
              </a:rPr>
              <a:t>shops, supermarkets, pharmacies, garden centres, builders merchants and </a:t>
            </a:r>
            <a:r>
              <a:rPr lang="en-GB" dirty="0" smtClean="0">
                <a:latin typeface="Arial" panose="020B0604020202020204" pitchFamily="34" charset="0"/>
                <a:cs typeface="Arial" panose="020B0604020202020204" pitchFamily="34" charset="0"/>
              </a:rPr>
              <a:t>off-licenses.</a:t>
            </a:r>
          </a:p>
          <a:p>
            <a:r>
              <a:rPr lang="en-GB" dirty="0" smtClean="0">
                <a:latin typeface="Arial" panose="020B0604020202020204" pitchFamily="34" charset="0"/>
                <a:cs typeface="Arial" panose="020B0604020202020204" pitchFamily="34" charset="0"/>
              </a:rPr>
              <a:t>Repair services</a:t>
            </a:r>
          </a:p>
          <a:p>
            <a:r>
              <a:rPr lang="en-GB" dirty="0" smtClean="0">
                <a:latin typeface="Arial" panose="020B0604020202020204" pitchFamily="34" charset="0"/>
                <a:cs typeface="Arial" panose="020B0604020202020204" pitchFamily="34" charset="0"/>
              </a:rPr>
              <a:t>Petrol stations</a:t>
            </a:r>
          </a:p>
          <a:p>
            <a:r>
              <a:rPr lang="en-GB" dirty="0" smtClean="0">
                <a:latin typeface="Arial" panose="020B0604020202020204" pitchFamily="34" charset="0"/>
                <a:cs typeface="Arial" panose="020B0604020202020204" pitchFamily="34" charset="0"/>
              </a:rPr>
              <a:t>Taxis and bus services</a:t>
            </a:r>
          </a:p>
          <a:p>
            <a:r>
              <a:rPr lang="en-GB" dirty="0" smtClean="0">
                <a:latin typeface="Arial" panose="020B0604020202020204" pitchFamily="34" charset="0"/>
                <a:cs typeface="Arial" panose="020B0604020202020204" pitchFamily="34" charset="0"/>
              </a:rPr>
              <a:t>Banks</a:t>
            </a:r>
          </a:p>
          <a:p>
            <a:r>
              <a:rPr lang="en-GB" dirty="0" smtClean="0">
                <a:latin typeface="Arial" panose="020B0604020202020204" pitchFamily="34" charset="0"/>
                <a:cs typeface="Arial" panose="020B0604020202020204" pitchFamily="34" charset="0"/>
              </a:rPr>
              <a:t>Post offices</a:t>
            </a:r>
          </a:p>
          <a:p>
            <a:r>
              <a:rPr lang="en-GB" dirty="0" smtClean="0">
                <a:latin typeface="Arial" panose="020B0604020202020204" pitchFamily="34" charset="0"/>
                <a:cs typeface="Arial" panose="020B0604020202020204" pitchFamily="34" charset="0"/>
              </a:rPr>
              <a:t>Vets</a:t>
            </a:r>
          </a:p>
          <a:p>
            <a:r>
              <a:rPr lang="en-GB" dirty="0" smtClean="0">
                <a:latin typeface="Arial" panose="020B0604020202020204" pitchFamily="34" charset="0"/>
                <a:cs typeface="Arial" panose="020B0604020202020204" pitchFamily="34" charset="0"/>
              </a:rPr>
              <a:t>Medical centres</a:t>
            </a:r>
          </a:p>
          <a:p>
            <a:r>
              <a:rPr lang="en-GB" dirty="0" smtClean="0">
                <a:latin typeface="Arial" panose="020B0604020202020204" pitchFamily="34" charset="0"/>
                <a:cs typeface="Arial" panose="020B0604020202020204" pitchFamily="34" charset="0"/>
              </a:rPr>
              <a:t>Places of worship</a:t>
            </a:r>
          </a:p>
          <a:p>
            <a:r>
              <a:rPr lang="en-GB" dirty="0" smtClean="0">
                <a:latin typeface="Arial" panose="020B0604020202020204" pitchFamily="34" charset="0"/>
                <a:cs typeface="Arial" panose="020B0604020202020204" pitchFamily="34" charset="0"/>
              </a:rPr>
              <a:t>Outdoor playgrounds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8337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229600" cy="5577483"/>
          </a:xfrm>
        </p:spPr>
        <p:txBody>
          <a:bodyPr>
            <a:normAutofit fontScale="92500" lnSpcReduction="20000"/>
          </a:bodyPr>
          <a:lstStyle/>
          <a:p>
            <a:pPr marL="0" indent="0">
              <a:buNone/>
            </a:pPr>
            <a:r>
              <a:rPr lang="en-GB" dirty="0" smtClean="0">
                <a:latin typeface="Arial" panose="020B0604020202020204" pitchFamily="34" charset="0"/>
                <a:cs typeface="Arial" panose="020B0604020202020204" pitchFamily="34" charset="0"/>
              </a:rPr>
              <a:t>Businesses that should stay closed are those such as:</a:t>
            </a:r>
          </a:p>
          <a:p>
            <a:r>
              <a:rPr lang="en-GB" dirty="0" smtClean="0">
                <a:latin typeface="Arial" panose="020B0604020202020204" pitchFamily="34" charset="0"/>
                <a:cs typeface="Arial" panose="020B0604020202020204" pitchFamily="34" charset="0"/>
              </a:rPr>
              <a:t>Non-essential shops e.g. clothes and toy shops</a:t>
            </a:r>
          </a:p>
          <a:p>
            <a:r>
              <a:rPr lang="en-GB" dirty="0" smtClean="0">
                <a:latin typeface="Arial" panose="020B0604020202020204" pitchFamily="34" charset="0"/>
                <a:cs typeface="Arial" panose="020B0604020202020204" pitchFamily="34" charset="0"/>
              </a:rPr>
              <a:t>Restaurants and cafes</a:t>
            </a:r>
          </a:p>
          <a:p>
            <a:r>
              <a:rPr lang="en-GB" dirty="0" smtClean="0">
                <a:latin typeface="Arial" panose="020B0604020202020204" pitchFamily="34" charset="0"/>
                <a:cs typeface="Arial" panose="020B0604020202020204" pitchFamily="34" charset="0"/>
              </a:rPr>
              <a:t>Hotels, guest houses and campsites</a:t>
            </a:r>
          </a:p>
          <a:p>
            <a:r>
              <a:rPr lang="en-GB" dirty="0" smtClean="0">
                <a:latin typeface="Arial" panose="020B0604020202020204" pitchFamily="34" charset="0"/>
                <a:cs typeface="Arial" panose="020B0604020202020204" pitchFamily="34" charset="0"/>
              </a:rPr>
              <a:t>Hair dressers, barbers, beauty salons</a:t>
            </a:r>
          </a:p>
          <a:p>
            <a:r>
              <a:rPr lang="en-GB" dirty="0" smtClean="0">
                <a:latin typeface="Arial" panose="020B0604020202020204" pitchFamily="34" charset="0"/>
                <a:cs typeface="Arial" panose="020B0604020202020204" pitchFamily="34" charset="0"/>
              </a:rPr>
              <a:t>Leisure and spots facilities e.g. gyms, swimming pools, football pitches, basketball courts.</a:t>
            </a:r>
          </a:p>
          <a:p>
            <a:r>
              <a:rPr lang="en-GB" dirty="0" smtClean="0">
                <a:latin typeface="Arial" panose="020B0604020202020204" pitchFamily="34" charset="0"/>
                <a:cs typeface="Arial" panose="020B0604020202020204" pitchFamily="34" charset="0"/>
              </a:rPr>
              <a:t>Theatres, cinemas, bowling allies and indoor play centres.</a:t>
            </a:r>
          </a:p>
          <a:p>
            <a:endParaRPr lang="en-GB" dirty="0"/>
          </a:p>
        </p:txBody>
      </p:sp>
    </p:spTree>
    <p:extLst>
      <p:ext uri="{BB962C8B-B14F-4D97-AF65-F5344CB8AC3E}">
        <p14:creationId xmlns:p14="http://schemas.microsoft.com/office/powerpoint/2010/main" val="3821453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How do you feel about this lockdown?</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latin typeface="Arial" panose="020B0604020202020204" pitchFamily="34" charset="0"/>
                <a:cs typeface="Arial" panose="020B0604020202020204" pitchFamily="34" charset="0"/>
              </a:rPr>
              <a:t>Think about,</a:t>
            </a: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What did you think when you heard we were going into a new lockdown?</a:t>
            </a:r>
          </a:p>
          <a:p>
            <a:pPr marL="0" indent="0">
              <a:buNone/>
            </a:pPr>
            <a:r>
              <a:rPr lang="en-GB" i="1" dirty="0" smtClean="0">
                <a:latin typeface="Arial" panose="020B0604020202020204" pitchFamily="34" charset="0"/>
                <a:cs typeface="Arial" panose="020B0604020202020204" pitchFamily="34" charset="0"/>
              </a:rPr>
              <a:t>I was nervous because…</a:t>
            </a:r>
          </a:p>
          <a:p>
            <a:pPr marL="0" indent="0">
              <a:buNone/>
            </a:pP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Why did you have these feelings?</a:t>
            </a:r>
          </a:p>
          <a:p>
            <a:pPr marL="0" indent="0">
              <a:buNone/>
            </a:pPr>
            <a:r>
              <a:rPr lang="en-GB" i="1" dirty="0" smtClean="0">
                <a:latin typeface="Arial" panose="020B0604020202020204" pitchFamily="34" charset="0"/>
                <a:cs typeface="Arial" panose="020B0604020202020204" pitchFamily="34" charset="0"/>
              </a:rPr>
              <a:t>I wasn’t sure what was going to happen…</a:t>
            </a:r>
          </a:p>
          <a:p>
            <a:pPr marL="0" indent="0">
              <a:buNone/>
            </a:pPr>
            <a:endParaRPr lang="en-GB" i="1"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What are you missing during this lockdown?</a:t>
            </a:r>
          </a:p>
          <a:p>
            <a:pPr marL="0" indent="0">
              <a:buNone/>
            </a:pPr>
            <a:r>
              <a:rPr lang="en-GB" i="1" dirty="0" smtClean="0">
                <a:latin typeface="Arial" panose="020B0604020202020204" pitchFamily="34" charset="0"/>
                <a:cs typeface="Arial" panose="020B0604020202020204" pitchFamily="34" charset="0"/>
              </a:rPr>
              <a:t>Going to school and seeing my friends…</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8443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What do you like about this lockdown?</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latin typeface="Arial" panose="020B0604020202020204" pitchFamily="34" charset="0"/>
                <a:cs typeface="Arial" panose="020B0604020202020204" pitchFamily="34" charset="0"/>
              </a:rPr>
              <a:t>Think about,</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What do you like?</a:t>
            </a:r>
          </a:p>
          <a:p>
            <a:pPr marL="0" indent="0">
              <a:buNone/>
            </a:pPr>
            <a:r>
              <a:rPr lang="en-GB" i="1" dirty="0" smtClean="0">
                <a:latin typeface="Arial" panose="020B0604020202020204" pitchFamily="34" charset="0"/>
                <a:cs typeface="Arial" panose="020B0604020202020204" pitchFamily="34" charset="0"/>
              </a:rPr>
              <a:t>That we are getting work from our teachers with PowerPoints to help us…</a:t>
            </a:r>
          </a:p>
          <a:p>
            <a:pPr marL="0" indent="0">
              <a:buNone/>
            </a:pPr>
            <a:r>
              <a:rPr lang="en-GB" dirty="0" smtClean="0">
                <a:latin typeface="Arial" panose="020B0604020202020204" pitchFamily="34" charset="0"/>
                <a:cs typeface="Arial" panose="020B0604020202020204" pitchFamily="34" charset="0"/>
              </a:rPr>
              <a:t>Why do you like this?</a:t>
            </a:r>
          </a:p>
          <a:p>
            <a:pPr marL="0" indent="0">
              <a:buNone/>
            </a:pPr>
            <a:r>
              <a:rPr lang="en-GB" i="1" dirty="0" smtClean="0">
                <a:latin typeface="Arial" panose="020B0604020202020204" pitchFamily="34" charset="0"/>
                <a:cs typeface="Arial" panose="020B0604020202020204" pitchFamily="34" charset="0"/>
              </a:rPr>
              <a:t>It helps me understand….</a:t>
            </a:r>
          </a:p>
          <a:p>
            <a:pPr marL="0" indent="0">
              <a:buNone/>
            </a:pPr>
            <a:r>
              <a:rPr lang="en-GB" dirty="0" smtClean="0">
                <a:latin typeface="Arial" panose="020B0604020202020204" pitchFamily="34" charset="0"/>
                <a:cs typeface="Arial" panose="020B0604020202020204" pitchFamily="34" charset="0"/>
              </a:rPr>
              <a:t>Is it different to the last lockdown we had?</a:t>
            </a:r>
          </a:p>
          <a:p>
            <a:pPr marL="0" indent="0">
              <a:buNone/>
            </a:pPr>
            <a:r>
              <a:rPr lang="en-GB" i="1" dirty="0" smtClean="0">
                <a:latin typeface="Arial" panose="020B0604020202020204" pitchFamily="34" charset="0"/>
                <a:cs typeface="Arial" panose="020B0604020202020204" pitchFamily="34" charset="0"/>
              </a:rPr>
              <a:t>I think it is different because…</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6308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456</Words>
  <Application>Microsoft Office PowerPoint</Application>
  <PresentationFormat>On-screen Show (4:3)</PresentationFormat>
  <Paragraphs>71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Arial</vt:lpstr>
      <vt:lpstr>Calibri</vt:lpstr>
      <vt:lpstr>Office Theme</vt:lpstr>
      <vt:lpstr>PSHE – National lockdown</vt:lpstr>
      <vt:lpstr>National Lockdown</vt:lpstr>
      <vt:lpstr>The Rules</vt:lpstr>
      <vt:lpstr>The rules - Schools and education settings</vt:lpstr>
      <vt:lpstr>The rules - Leaving home</vt:lpstr>
      <vt:lpstr>The rules - businesses</vt:lpstr>
      <vt:lpstr>PowerPoint Presentation</vt:lpstr>
      <vt:lpstr>How do you feel about this lockdown?</vt:lpstr>
      <vt:lpstr>What do you like about this lockdown?</vt:lpstr>
      <vt:lpstr>What are you looking forward to at the end of the lockdown?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Lincoln-Johnson, Nicola</dc:creator>
  <cp:lastModifiedBy>Linda Hall</cp:lastModifiedBy>
  <cp:revision>5</cp:revision>
  <dcterms:created xsi:type="dcterms:W3CDTF">2021-01-26T12:10:40Z</dcterms:created>
  <dcterms:modified xsi:type="dcterms:W3CDTF">2021-01-27T20:21:35Z</dcterms:modified>
</cp:coreProperties>
</file>