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1" r:id="rId5"/>
    <p:sldId id="279" r:id="rId6"/>
    <p:sldId id="282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7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1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95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2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0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4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4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02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55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EC10-77F5-4531-BDF8-21BF585C0AB3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1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496944" cy="525658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understand the ‘x’ and ‘÷’ symbols.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9833E5-CDB4-4CA6-8C43-900AA1386F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5"/>
    </mc:Choice>
    <mc:Fallback>
      <p:transition spd="slow" advTm="6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E2C6F-9B42-415D-954A-CBD6C58CAF52}"/>
              </a:ext>
            </a:extLst>
          </p:cNvPr>
          <p:cNvSpPr txBox="1"/>
          <p:nvPr/>
        </p:nvSpPr>
        <p:spPr>
          <a:xfrm>
            <a:off x="179512" y="692696"/>
            <a:ext cx="87849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have looked at the ‘x’ symbol. Which means multiply or times.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Today we will look at the ‘÷’ symbol. This means share or divide.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we divide we always start with the largest number. </a:t>
            </a:r>
            <a:endParaRPr lang="en-GB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BFDFF8E-86BE-4BEA-89CF-57E1E49A1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71"/>
    </mc:Choice>
    <mc:Fallback>
      <p:transition spd="slow" advTm="17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90476-9760-43C3-BC8D-E293949F005C}"/>
              </a:ext>
            </a:extLst>
          </p:cNvPr>
          <p:cNvSpPr txBox="1"/>
          <p:nvPr/>
        </p:nvSpPr>
        <p:spPr>
          <a:xfrm>
            <a:off x="441645" y="30827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picture shows 10 cakes.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5A69-4C2A-4FC0-8846-1F9EF92ED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9" y="822768"/>
            <a:ext cx="2762250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003BE-423B-4A50-B54A-73496B3F7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9" y="1446204"/>
            <a:ext cx="2762250" cy="619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D93EA-47A8-4FF2-9410-D3D18E5AD3D8}"/>
              </a:ext>
            </a:extLst>
          </p:cNvPr>
          <p:cNvSpPr txBox="1"/>
          <p:nvPr/>
        </p:nvSpPr>
        <p:spPr>
          <a:xfrm>
            <a:off x="441645" y="4674879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can divide or share my cakes into 2 groups.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are 5 cakes in each group.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would write it using my ‘÷’ symbol.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 ÷ 2 = 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FD0B0-4E7A-4BED-BC73-5F26833AE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19" y="2947303"/>
            <a:ext cx="2762250" cy="619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BF9AD5-06A5-4DEE-926E-F315B9ADC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19" y="3828583"/>
            <a:ext cx="2762250" cy="619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AC033-1491-4F9C-8480-A017AB28AC02}"/>
              </a:ext>
            </a:extLst>
          </p:cNvPr>
          <p:cNvSpPr txBox="1"/>
          <p:nvPr/>
        </p:nvSpPr>
        <p:spPr>
          <a:xfrm>
            <a:off x="417909" y="2491657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can divide or share my cakes into 2 groups. 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F265F06E-3A38-4E19-A27C-E8117DF99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50"/>
    </mc:Choice>
    <mc:Fallback>
      <p:transition spd="slow" advTm="2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6" y="18489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this picture representation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shows 6 peaches 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72" y="339189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 can divide them into 3 groups.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954D5-4854-463A-AEEF-F82CEFF6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10" y="1180839"/>
            <a:ext cx="1512168" cy="680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9A73A-ED81-4DB1-B4F9-7DA1D3AD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37" y="2523748"/>
            <a:ext cx="1483059" cy="667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1443A-5332-45E5-83D9-191C7FFD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10" y="1845744"/>
            <a:ext cx="1512168" cy="680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C645F-FB9B-4E71-A19F-566E3B763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52" y="5731429"/>
            <a:ext cx="1512168" cy="680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362D2D-6588-4D45-A719-9E4A5B463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37" y="4844285"/>
            <a:ext cx="1512168" cy="680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541A31-E15C-481E-B0F0-E17C8993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2" y="3957141"/>
            <a:ext cx="1512168" cy="680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48920F-29AC-4C45-BE43-2FC2AE527E8A}"/>
              </a:ext>
            </a:extLst>
          </p:cNvPr>
          <p:cNvSpPr txBox="1"/>
          <p:nvPr/>
        </p:nvSpPr>
        <p:spPr>
          <a:xfrm>
            <a:off x="2699792" y="4181852"/>
            <a:ext cx="6088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peaches divided into 3 groups equals 2 in a group.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÷ 3 = 2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D852F2E-CD4F-410A-B718-D354565DC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4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43"/>
    </mc:Choice>
    <mc:Fallback>
      <p:transition spd="slow" advTm="31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6" y="184899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Sam looked at this picture and wrote 3 ÷ 6 = 2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he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72" y="3391893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Sam is not correct because when we divide we always start with the largest number. The answer is 6÷ 3 =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954D5-4854-463A-AEEF-F82CEFF6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10" y="1180839"/>
            <a:ext cx="1512168" cy="680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9A73A-ED81-4DB1-B4F9-7DA1D3AD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37" y="2523748"/>
            <a:ext cx="1483059" cy="667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1443A-5332-45E5-83D9-191C7FFD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10" y="1845744"/>
            <a:ext cx="1512168" cy="68047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130CBFA-8994-4F06-8365-3FA86D6A2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34"/>
    </mc:Choice>
    <mc:Fallback>
      <p:transition spd="slow" advTm="19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E3464-49E2-4A8F-890F-A29A6EAB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48680"/>
            <a:ext cx="2880320" cy="1643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58A48-23EA-45F0-B709-646B7B3C398A}"/>
              </a:ext>
            </a:extLst>
          </p:cNvPr>
          <p:cNvSpPr txBox="1"/>
          <p:nvPr/>
        </p:nvSpPr>
        <p:spPr>
          <a:xfrm>
            <a:off x="179512" y="256490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Let’s try writing the division calculation.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spots are there?   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rows are there?      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in each row?            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15 ÷ 3 = 5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6D93D6C-C096-4876-99B0-7C3EA1519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26"/>
    </mc:Choice>
    <mc:Fallback>
      <p:transition spd="slow" advTm="25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44F905-BEE0-4623-8330-3F469D37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80607" y="1796830"/>
            <a:ext cx="3496426" cy="12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1DC0A-B10A-4080-A819-D4E3F6247DAD}"/>
              </a:ext>
            </a:extLst>
          </p:cNvPr>
          <p:cNvSpPr txBox="1"/>
          <p:nvPr/>
        </p:nvSpPr>
        <p:spPr>
          <a:xfrm>
            <a:off x="1835697" y="548680"/>
            <a:ext cx="6984776" cy="381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division for this picture.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Remember start with the how many there are first ( largest number).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by the number of rows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in each row?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calculation.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B227041-DAE1-4AA7-A29A-5BA017E34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4"/>
    </mc:Choice>
    <mc:Fallback>
      <p:transition spd="slow" advTm="1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257</Words>
  <Application>Microsoft Office PowerPoint</Application>
  <PresentationFormat>On-screen Show (4:3)</PresentationFormat>
  <Paragraphs>41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Learning intention: To understand the ‘x’ and ‘÷’ symbols.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nicola</cp:lastModifiedBy>
  <cp:revision>16</cp:revision>
  <dcterms:created xsi:type="dcterms:W3CDTF">2021-02-10T10:37:29Z</dcterms:created>
  <dcterms:modified xsi:type="dcterms:W3CDTF">2021-02-22T20:40:47Z</dcterms:modified>
</cp:coreProperties>
</file>