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36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6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7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964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45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91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29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789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965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626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3FD25-BC6F-48E6-BC94-8AAD97BF4AA7}" type="datetimeFigureOut">
              <a:rPr lang="en-GB" smtClean="0"/>
              <a:t>26/02/2021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0443C-24BE-45CA-9E49-BD3974B7F5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0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World Book Day Quiz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9552" y="3670280"/>
            <a:ext cx="2111190" cy="2232248"/>
            <a:chOff x="604007" y="2669522"/>
            <a:chExt cx="3263317" cy="3580275"/>
          </a:xfrm>
        </p:grpSpPr>
        <p:sp>
          <p:nvSpPr>
            <p:cNvPr id="5" name="Oval 4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709" y="2669522"/>
              <a:ext cx="2013005" cy="344458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347864" y="3550633"/>
            <a:ext cx="2304256" cy="2386942"/>
            <a:chOff x="604007" y="2628041"/>
            <a:chExt cx="3263317" cy="3621756"/>
          </a:xfrm>
        </p:grpSpPr>
        <p:sp>
          <p:nvSpPr>
            <p:cNvPr id="8" name="Oval 7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824" y="2628041"/>
              <a:ext cx="2103681" cy="3571422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300192" y="3663874"/>
            <a:ext cx="2557512" cy="2233004"/>
            <a:chOff x="498823" y="2791901"/>
            <a:chExt cx="4064089" cy="3457896"/>
          </a:xfrm>
        </p:grpSpPr>
        <p:sp>
          <p:nvSpPr>
            <p:cNvPr id="11" name="Oval 10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8BD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914134" y="3345577"/>
              <a:ext cx="763398" cy="369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85" r="37313"/>
            <a:stretch/>
          </p:blipFill>
          <p:spPr>
            <a:xfrm>
              <a:off x="1361904" y="2815229"/>
              <a:ext cx="1775579" cy="3253181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964734" y="3556931"/>
              <a:ext cx="733098" cy="226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40049" y="3414319"/>
              <a:ext cx="763398" cy="369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110"/>
            <a:stretch/>
          </p:blipFill>
          <p:spPr>
            <a:xfrm>
              <a:off x="498823" y="2815229"/>
              <a:ext cx="1506577" cy="328708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4"/>
            <a:stretch/>
          </p:blipFill>
          <p:spPr>
            <a:xfrm>
              <a:off x="2585692" y="2791901"/>
              <a:ext cx="1977220" cy="3287086"/>
            </a:xfrm>
            <a:prstGeom prst="rect">
              <a:avLst/>
            </a:prstGeom>
          </p:spPr>
        </p:pic>
      </p:grp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9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30"/>
    </mc:Choice>
    <mc:Fallback>
      <p:transition spd="slow" advTm="51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Goldilocks and the Three Bears!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18031" y="1728768"/>
            <a:ext cx="4414209" cy="4292520"/>
            <a:chOff x="604007" y="2986480"/>
            <a:chExt cx="3263317" cy="3263317"/>
          </a:xfrm>
        </p:grpSpPr>
        <p:sp>
          <p:nvSpPr>
            <p:cNvPr id="7" name="Oval 6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D5E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0"/>
            <a:stretch/>
          </p:blipFill>
          <p:spPr>
            <a:xfrm>
              <a:off x="1501629" y="3137481"/>
              <a:ext cx="2106729" cy="296131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734"/>
            <a:stretch/>
          </p:blipFill>
          <p:spPr>
            <a:xfrm>
              <a:off x="871969" y="3212982"/>
              <a:ext cx="741387" cy="2961314"/>
            </a:xfrm>
            <a:prstGeom prst="rect">
              <a:avLst/>
            </a:prstGeom>
          </p:spPr>
        </p:pic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0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85"/>
    </mc:Choice>
    <mc:Fallback>
      <p:transition spd="slow" advTm="4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little boy grows an enormous beanstalk, finds a giant’s castle and a rather special goose.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story is it?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7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21"/>
    </mc:Choice>
    <mc:Fallback>
      <p:transition spd="slow" advTm="10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Jack and the Beanstalk!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25691" y="1916832"/>
            <a:ext cx="3456384" cy="3921411"/>
            <a:chOff x="-3" y="1319435"/>
            <a:chExt cx="3867327" cy="5538566"/>
          </a:xfrm>
        </p:grpSpPr>
        <p:sp>
          <p:nvSpPr>
            <p:cNvPr id="11" name="Oval 10"/>
            <p:cNvSpPr/>
            <p:nvPr/>
          </p:nvSpPr>
          <p:spPr>
            <a:xfrm>
              <a:off x="604007" y="2237971"/>
              <a:ext cx="3263317" cy="3263317"/>
            </a:xfrm>
            <a:prstGeom prst="ellipse">
              <a:avLst/>
            </a:prstGeom>
            <a:solidFill>
              <a:srgbClr val="BAD1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3" y="1319435"/>
              <a:ext cx="2379465" cy="5538566"/>
            </a:xfrm>
            <a:prstGeom prst="rect">
              <a:avLst/>
            </a:prstGeom>
          </p:spPr>
        </p:pic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23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88"/>
    </mc:Choice>
    <mc:Fallback>
      <p:transition spd="slow" advTm="4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 am going to give you some clues, can you guess which traditional tale it is?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48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15"/>
    </mc:Choice>
    <mc:Fallback>
      <p:transition spd="slow" advTm="5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biscuit runs away and is chased by lots of people and animals. He tries to cross over a river with the help of a sneaky fox.</a:t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story is it?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0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74"/>
    </mc:Choice>
    <mc:Fallback>
      <p:transition spd="slow" advTm="12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the Gingerbread Man!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99792" y="1772816"/>
            <a:ext cx="3863906" cy="4166402"/>
            <a:chOff x="604007" y="2669522"/>
            <a:chExt cx="3263317" cy="3580275"/>
          </a:xfrm>
        </p:grpSpPr>
        <p:sp>
          <p:nvSpPr>
            <p:cNvPr id="4" name="Oval 3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8ACB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1709" y="2669522"/>
              <a:ext cx="2013005" cy="3444588"/>
            </a:xfrm>
            <a:prstGeom prst="rect">
              <a:avLst/>
            </a:prstGeom>
          </p:spPr>
        </p:pic>
      </p:grp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66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6"/>
    </mc:Choice>
    <mc:Fallback>
      <p:transition spd="slow" advTm="5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Some hungry goats want some grass to eat and decide to cross over a little bridge.</a:t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story is it?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20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81"/>
    </mc:Choice>
    <mc:Fallback>
      <p:transition spd="slow" advTm="80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the Three Billy Goats Gruff!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40560" y="1731482"/>
            <a:ext cx="3949849" cy="4104456"/>
            <a:chOff x="604007" y="2769395"/>
            <a:chExt cx="3263317" cy="3480402"/>
          </a:xfrm>
        </p:grpSpPr>
        <p:sp>
          <p:nvSpPr>
            <p:cNvPr id="7" name="Oval 6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F9CB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761" y="2769395"/>
              <a:ext cx="2725781" cy="258110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80" y="3524030"/>
              <a:ext cx="2491531" cy="235665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3750" y="4582907"/>
              <a:ext cx="1635193" cy="1457067"/>
            </a:xfrm>
            <a:prstGeom prst="rect">
              <a:avLst/>
            </a:prstGeom>
          </p:spPr>
        </p:pic>
      </p:grp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11"/>
    </mc:Choice>
    <mc:Fallback>
      <p:transition spd="slow" advTm="5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little girl visits her grandma who looks rather different. She seems to have furry ears, big eyes and a long nose!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story is it?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47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00"/>
    </mc:Choice>
    <mc:Fallback>
      <p:transition spd="slow" advTm="11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That’s right! </a:t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Little Red Riding Hood!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55776" y="1844824"/>
            <a:ext cx="3863906" cy="4403166"/>
            <a:chOff x="604007" y="2628041"/>
            <a:chExt cx="3263317" cy="3621756"/>
          </a:xfrm>
        </p:grpSpPr>
        <p:sp>
          <p:nvSpPr>
            <p:cNvPr id="12" name="Oval 11"/>
            <p:cNvSpPr/>
            <p:nvPr/>
          </p:nvSpPr>
          <p:spPr>
            <a:xfrm>
              <a:off x="604007" y="2986480"/>
              <a:ext cx="3263317" cy="3263317"/>
            </a:xfrm>
            <a:prstGeom prst="ellipse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824" y="2628041"/>
              <a:ext cx="2103681" cy="3571422"/>
            </a:xfrm>
            <a:prstGeom prst="rect">
              <a:avLst/>
            </a:prstGeom>
          </p:spPr>
        </p:pic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9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14"/>
    </mc:Choice>
    <mc:Fallback>
      <p:transition spd="slow" advTm="4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 little girl goes into a cottage she finds in the woods. She eats some food, breaks a chair and goes to sleep in a little bed. Then the homeowners come back!</a:t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Which story is it?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79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58"/>
    </mc:Choice>
    <mc:Fallback>
      <p:transition spd="slow" advTm="14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101</Words>
  <Application>Microsoft Office PowerPoint</Application>
  <PresentationFormat>On-screen Show (4:3)</PresentationFormat>
  <Paragraphs>12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World Book Day Quiz</vt:lpstr>
      <vt:lpstr>I am going to give you some clues, can you guess which traditional tale it is?</vt:lpstr>
      <vt:lpstr>A biscuit runs away and is chased by lots of people and animals. He tries to cross over a river with the help of a sneaky fox.     Which story is it?</vt:lpstr>
      <vt:lpstr>That’s right!  It’s the Gingerbread Man!</vt:lpstr>
      <vt:lpstr>Some hungry goats want some grass to eat and decide to cross over a little bridge.      Which story is it?</vt:lpstr>
      <vt:lpstr>That’s right!  It’s the Three Billy Goats Gruff!</vt:lpstr>
      <vt:lpstr> A little girl visits her grandma who looks rather different. She seems to have furry ears, big eyes and a long nose!      Which story is it?</vt:lpstr>
      <vt:lpstr>That’s right!  It’s Little Red Riding Hood!</vt:lpstr>
      <vt:lpstr> A little girl goes into a cottage she finds in the woods. She eats some food, breaks a chair and goes to sleep in a little bed. Then the homeowners come back!     Which story is it?</vt:lpstr>
      <vt:lpstr>That’s right!  It’s Goldilocks and the Three Bears!</vt:lpstr>
      <vt:lpstr>A little boy grows an enormous beanstalk, finds a giant’s castle and a rather special goose.     Which story is it?</vt:lpstr>
      <vt:lpstr>That’s right!  It’s Jack and the Beanstalk!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Book Day Quiz</dc:title>
  <dc:creator>user</dc:creator>
  <cp:lastModifiedBy>user</cp:lastModifiedBy>
  <cp:revision>2</cp:revision>
  <dcterms:created xsi:type="dcterms:W3CDTF">2021-02-26T11:36:40Z</dcterms:created>
  <dcterms:modified xsi:type="dcterms:W3CDTF">2021-02-26T11:51:12Z</dcterms:modified>
</cp:coreProperties>
</file>