
<file path=[Content_Types].xml><?xml version="1.0" encoding="utf-8"?>
<Types xmlns="http://schemas.openxmlformats.org/package/2006/content-types">
  <Default Extension="png" ContentType="image/png"/>
  <Default Extension="m4a" ContentType="audio/mp4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266" r:id="rId2"/>
    <p:sldId id="267" r:id="rId3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5C8F4"/>
    <a:srgbClr val="805799"/>
    <a:srgbClr val="28235B"/>
    <a:srgbClr val="D93627"/>
    <a:srgbClr val="F36639"/>
    <a:srgbClr val="FFEA39"/>
    <a:srgbClr val="679940"/>
    <a:srgbClr val="C0E7F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5" autoAdjust="0"/>
    <p:restoredTop sz="93773" autoAdjust="0"/>
  </p:normalViewPr>
  <p:slideViewPr>
    <p:cSldViewPr snapToGrid="0">
      <p:cViewPr varScale="1">
        <p:scale>
          <a:sx n="69" d="100"/>
          <a:sy n="69" d="100"/>
        </p:scale>
        <p:origin x="1248" y="60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28FA4F-DEA3-4F8A-9950-6353BF572D4A}" type="datetimeFigureOut">
              <a:rPr lang="en-GB" smtClean="0"/>
              <a:t>09/02/2021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00150" y="1143000"/>
            <a:ext cx="44577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212D5AB-4541-4AE9-96E8-D732873C51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586999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2899D-1EDC-48F5-B466-64C1635A35E8}" type="datetimeFigureOut">
              <a:rPr lang="en-GB" smtClean="0"/>
              <a:t>09/02/2021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81ED77-E64C-4393-BB24-5EDA95E8A2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11344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2899D-1EDC-48F5-B466-64C1635A35E8}" type="datetimeFigureOut">
              <a:rPr lang="en-GB" smtClean="0"/>
              <a:t>09/02/2021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81ED77-E64C-4393-BB24-5EDA95E8A2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05813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2899D-1EDC-48F5-B466-64C1635A35E8}" type="datetimeFigureOut">
              <a:rPr lang="en-GB" smtClean="0"/>
              <a:t>09/02/2021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81ED77-E64C-4393-BB24-5EDA95E8A2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45235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2899D-1EDC-48F5-B466-64C1635A35E8}" type="datetimeFigureOut">
              <a:rPr lang="en-GB" smtClean="0"/>
              <a:t>09/02/2021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81ED77-E64C-4393-BB24-5EDA95E8A2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62217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2899D-1EDC-48F5-B466-64C1635A35E8}" type="datetimeFigureOut">
              <a:rPr lang="en-GB" smtClean="0"/>
              <a:t>09/02/2021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81ED77-E64C-4393-BB24-5EDA95E8A2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174680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2899D-1EDC-48F5-B466-64C1635A35E8}" type="datetimeFigureOut">
              <a:rPr lang="en-GB" smtClean="0"/>
              <a:t>09/02/2021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81ED77-E64C-4393-BB24-5EDA95E8A2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3669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2899D-1EDC-48F5-B466-64C1635A35E8}" type="datetimeFigureOut">
              <a:rPr lang="en-GB" smtClean="0"/>
              <a:t>09/02/2021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81ED77-E64C-4393-BB24-5EDA95E8A2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11838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2899D-1EDC-48F5-B466-64C1635A35E8}" type="datetimeFigureOut">
              <a:rPr lang="en-GB" smtClean="0"/>
              <a:t>09/02/2021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81ED77-E64C-4393-BB24-5EDA95E8A2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53284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2899D-1EDC-48F5-B466-64C1635A35E8}" type="datetimeFigureOut">
              <a:rPr lang="en-GB" smtClean="0"/>
              <a:t>09/02/2021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81ED77-E64C-4393-BB24-5EDA95E8A2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21998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2899D-1EDC-48F5-B466-64C1635A35E8}" type="datetimeFigureOut">
              <a:rPr lang="en-GB" smtClean="0"/>
              <a:t>09/02/2021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81ED77-E64C-4393-BB24-5EDA95E8A2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40793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2899D-1EDC-48F5-B466-64C1635A35E8}" type="datetimeFigureOut">
              <a:rPr lang="en-GB" smtClean="0"/>
              <a:t>09/02/2021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81ED77-E64C-4393-BB24-5EDA95E8A2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63003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B2899D-1EDC-48F5-B466-64C1635A35E8}" type="datetimeFigureOut">
              <a:rPr lang="en-GB" smtClean="0"/>
              <a:t>09/02/2021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81ED77-E64C-4393-BB24-5EDA95E8A2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76377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1.m4a"/><Relationship Id="rId1" Type="http://schemas.microsoft.com/office/2007/relationships/media" Target="../media/media1.m4a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2.m4a"/><Relationship Id="rId1" Type="http://schemas.microsoft.com/office/2007/relationships/media" Target="../media/media2.m4a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3BC8E0F3-2BC8-8F44-AA65-9ACA92B600B4}"/>
              </a:ext>
            </a:extLst>
          </p:cNvPr>
          <p:cNvSpPr txBox="1"/>
          <p:nvPr/>
        </p:nvSpPr>
        <p:spPr>
          <a:xfrm>
            <a:off x="0" y="0"/>
            <a:ext cx="9906000" cy="68634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Focus: </a:t>
            </a:r>
            <a:r>
              <a:rPr lang="en-GB" sz="4000" smtClean="0">
                <a:latin typeface="Arial" panose="020B0604020202020204" pitchFamily="34" charset="0"/>
                <a:cs typeface="Arial" panose="020B0604020202020204" pitchFamily="34" charset="0"/>
              </a:rPr>
              <a:t>oo</a:t>
            </a:r>
            <a:endParaRPr lang="en-GB" sz="4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4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4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4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4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4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4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4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4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4000" dirty="0">
                <a:latin typeface="Arial" panose="020B0604020202020204" pitchFamily="34" charset="0"/>
                <a:cs typeface="Arial" panose="020B0604020202020204" pitchFamily="34" charset="0"/>
              </a:rPr>
              <a:t>o – make a curve, go all the way round</a:t>
            </a:r>
          </a:p>
          <a:p>
            <a:r>
              <a:rPr lang="en-GB" sz="4000" dirty="0">
                <a:latin typeface="Arial" panose="020B0604020202020204" pitchFamily="34" charset="0"/>
                <a:cs typeface="Arial" panose="020B0604020202020204" pitchFamily="34" charset="0"/>
              </a:rPr>
              <a:t>o – make a curve, go all the way round</a:t>
            </a:r>
          </a:p>
        </p:txBody>
      </p:sp>
      <p:pic>
        <p:nvPicPr>
          <p:cNvPr id="21" name="Picture 4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6736"/>
          <a:stretch/>
        </p:blipFill>
        <p:spPr bwMode="auto">
          <a:xfrm>
            <a:off x="923130" y="1331860"/>
            <a:ext cx="795337" cy="1009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2" name="Picture 4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6736"/>
          <a:stretch/>
        </p:blipFill>
        <p:spPr bwMode="auto">
          <a:xfrm>
            <a:off x="246063" y="1331860"/>
            <a:ext cx="795337" cy="1009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4" name="Audio 23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9080500" y="60325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51290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3729"/>
    </mc:Choice>
    <mc:Fallback xmlns="">
      <p:transition spd="slow" advTm="13729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2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 isNarration="1">
              <p:cMediaNode vol="22727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4"/>
                </p:tgtEl>
              </p:cMediaNode>
            </p:audio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" name="Picture 42"/>
          <p:cNvPicPr>
            <a:picLocks noChangeAspect="1"/>
          </p:cNvPicPr>
          <p:nvPr/>
        </p:nvPicPr>
        <p:blipFill rotWithShape="1">
          <a:blip r:embed="rId4"/>
          <a:srcRect l="31419" t="58239" r="60489" b="21496"/>
          <a:stretch/>
        </p:blipFill>
        <p:spPr>
          <a:xfrm>
            <a:off x="2366298" y="3143982"/>
            <a:ext cx="2607484" cy="3671063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3BC8E0F3-2BC8-8F44-AA65-9ACA92B600B4}"/>
              </a:ext>
            </a:extLst>
          </p:cNvPr>
          <p:cNvSpPr txBox="1"/>
          <p:nvPr/>
        </p:nvSpPr>
        <p:spPr>
          <a:xfrm>
            <a:off x="0" y="0"/>
            <a:ext cx="99060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Your turn! Write </a:t>
            </a:r>
            <a:r>
              <a:rPr lang="en-GB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oo</a:t>
            </a:r>
            <a:r>
              <a:rPr lang="en-GB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in your book using the lines.</a:t>
            </a:r>
          </a:p>
          <a:p>
            <a:endParaRPr lang="en-US" sz="3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3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3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3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Then try:</a:t>
            </a:r>
          </a:p>
          <a:p>
            <a:endParaRPr 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 flipV="1">
            <a:off x="2366298" y="3878488"/>
            <a:ext cx="713236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2366298" y="3241511"/>
            <a:ext cx="713236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V="1">
            <a:off x="2366298" y="5139248"/>
            <a:ext cx="713236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flipV="1">
            <a:off x="2366298" y="4488088"/>
            <a:ext cx="713236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flipV="1">
            <a:off x="2366298" y="5721477"/>
            <a:ext cx="713236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flipV="1">
            <a:off x="2366298" y="6386494"/>
            <a:ext cx="713236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1" name="Picture 4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6736"/>
          <a:stretch/>
        </p:blipFill>
        <p:spPr bwMode="auto">
          <a:xfrm>
            <a:off x="923130" y="1331860"/>
            <a:ext cx="795337" cy="1009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2" name="Picture 4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6736"/>
          <a:stretch/>
        </p:blipFill>
        <p:spPr bwMode="auto">
          <a:xfrm>
            <a:off x="246063" y="1331860"/>
            <a:ext cx="795337" cy="1009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4" name="Audio 43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9080500" y="60325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09329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6383"/>
    </mc:Choice>
    <mc:Fallback xmlns="">
      <p:transition spd="slow" advTm="16383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 isNarration="1"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4"/>
                </p:tgtEl>
              </p:cMediaNode>
            </p:audio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668</TotalTime>
  <Words>40</Words>
  <Application>Microsoft Office PowerPoint</Application>
  <PresentationFormat>A4 Paper (210x297 mm)</PresentationFormat>
  <Paragraphs>17</Paragraphs>
  <Slides>2</Slides>
  <Notes>0</Notes>
  <HiddenSlides>0</HiddenSlides>
  <MMClips>2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Thom, Shona</dc:creator>
  <cp:lastModifiedBy>Thom, Shona</cp:lastModifiedBy>
  <cp:revision>78</cp:revision>
  <dcterms:created xsi:type="dcterms:W3CDTF">2021-01-12T12:51:38Z</dcterms:created>
  <dcterms:modified xsi:type="dcterms:W3CDTF">2021-02-09T13:45:27Z</dcterms:modified>
</cp:coreProperties>
</file>