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4000" smtClean="0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923130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246063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Audio 2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9"/>
    </mc:Choice>
    <mc:Fallback xmlns="">
      <p:transition spd="slow" advTm="137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22727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4"/>
          <a:srcRect l="31419" t="58239" r="60489" b="21496"/>
          <a:stretch/>
        </p:blipFill>
        <p:spPr>
          <a:xfrm>
            <a:off x="2366298" y="3143982"/>
            <a:ext cx="2607484" cy="36710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241511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923130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246063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Audio 4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83"/>
    </mc:Choice>
    <mc:Fallback xmlns="">
      <p:transition spd="slow" advTm="163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40</Words>
  <Application>Microsoft Office PowerPoint</Application>
  <PresentationFormat>A4 Paper (210x297 mm)</PresentationFormat>
  <Paragraphs>17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</dc:creator>
  <cp:lastModifiedBy>Thom, Shona</cp:lastModifiedBy>
  <cp:revision>78</cp:revision>
  <dcterms:created xsi:type="dcterms:W3CDTF">2021-01-12T12:51:38Z</dcterms:created>
  <dcterms:modified xsi:type="dcterms:W3CDTF">2021-02-09T13:45:27Z</dcterms:modified>
</cp:coreProperties>
</file>