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2" r:id="rId5"/>
    <p:sldId id="265" r:id="rId6"/>
    <p:sldId id="267" r:id="rId7"/>
    <p:sldId id="258" r:id="rId8"/>
    <p:sldId id="261" r:id="rId9"/>
    <p:sldId id="263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8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1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3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9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9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9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1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FE59-8598-4361-81C1-76FC0C08505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5102-9123-4973-AAC0-C50431558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://www.oxfordowl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reading Rag the rat…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2"/>
          <a:srcRect l="50246" t="20103" r="19109" b="18825"/>
          <a:stretch/>
        </p:blipFill>
        <p:spPr>
          <a:xfrm>
            <a:off x="4486275" y="1871663"/>
            <a:ext cx="4945950" cy="472881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66207" y="1280160"/>
            <a:ext cx="8059782" cy="589134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checklist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87"/>
          <a:stretch/>
        </p:blipFill>
        <p:spPr>
          <a:xfrm>
            <a:off x="1214845" y="1907176"/>
            <a:ext cx="8255725" cy="440218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on to website </a:t>
            </a:r>
            <a:r>
              <a:rPr lang="en-GB" dirty="0" smtClean="0">
                <a:hlinkClick r:id="rId4"/>
              </a:rPr>
              <a:t>www.oxfordowl.co.uk</a:t>
            </a:r>
            <a:r>
              <a:rPr lang="en-GB" dirty="0" smtClean="0"/>
              <a:t> and click Log in.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143249"/>
            <a:ext cx="8915400" cy="303371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8073" b="21094"/>
          <a:stretch/>
        </p:blipFill>
        <p:spPr>
          <a:xfrm>
            <a:off x="966651" y="1569687"/>
            <a:ext cx="11288622" cy="449561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384663" y="2534194"/>
            <a:ext cx="13063" cy="8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on students and then enter your username and password, then Login.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8022" r="5217" b="4925"/>
          <a:stretch/>
        </p:blipFill>
        <p:spPr>
          <a:xfrm>
            <a:off x="1847432" y="2738845"/>
            <a:ext cx="7335757" cy="335280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14154" y="3081474"/>
            <a:ext cx="1084217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4823" y="4650377"/>
            <a:ext cx="1267097" cy="6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64823" y="5342709"/>
            <a:ext cx="1267097" cy="6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on eBooks &amp; Read Write </a:t>
            </a:r>
            <a:r>
              <a:rPr lang="en-GB" dirty="0" err="1" smtClean="0"/>
              <a:t>Inc.e</a:t>
            </a:r>
            <a:r>
              <a:rPr lang="en-GB" dirty="0" err="1"/>
              <a:t>B</a:t>
            </a:r>
            <a:r>
              <a:rPr lang="en-GB" dirty="0" err="1" smtClean="0"/>
              <a:t>ook</a:t>
            </a:r>
            <a:r>
              <a:rPr lang="en-GB" dirty="0" smtClean="0"/>
              <a:t> Library.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5625" b="10417"/>
          <a:stretch/>
        </p:blipFill>
        <p:spPr>
          <a:xfrm>
            <a:off x="304800" y="1690688"/>
            <a:ext cx="13011150" cy="5410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072563" y="3214688"/>
            <a:ext cx="342900" cy="842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551714" y="6688183"/>
            <a:ext cx="1240972" cy="39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6050" cy="758825"/>
          </a:xfrm>
        </p:spPr>
        <p:txBody>
          <a:bodyPr/>
          <a:lstStyle/>
          <a:p>
            <a:r>
              <a:rPr lang="en-GB" dirty="0" smtClean="0"/>
              <a:t>Click on … Rag the rat.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15151" y="4001294"/>
            <a:ext cx="342900" cy="75600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3075" t="13020" r="3075" b="9115"/>
          <a:stretch/>
        </p:blipFill>
        <p:spPr>
          <a:xfrm>
            <a:off x="117566" y="1384074"/>
            <a:ext cx="10948247" cy="47928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852160" y="3775166"/>
            <a:ext cx="692331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Sounds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68880" y="1852243"/>
            <a:ext cx="5451412" cy="415434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186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Story Green Words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20295" y="1646256"/>
            <a:ext cx="6138595" cy="473886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Story Red </a:t>
            </a:r>
            <a:r>
              <a:rPr lang="en-GB" dirty="0">
                <a:solidFill>
                  <a:srgbClr val="FF0000"/>
                </a:solidFill>
              </a:rPr>
              <a:t>W</a:t>
            </a:r>
            <a:r>
              <a:rPr lang="en-GB" dirty="0" smtClean="0">
                <a:solidFill>
                  <a:srgbClr val="FF0000"/>
                </a:solidFill>
              </a:rPr>
              <a:t>ords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743200" y="1989247"/>
            <a:ext cx="7757984" cy="354940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it’s time to read the story 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58491" y="1722462"/>
            <a:ext cx="2928273" cy="363157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67</Words>
  <Application>Microsoft Office PowerPoint</Application>
  <PresentationFormat>Widescreen</PresentationFormat>
  <Paragraphs>11</Paragraphs>
  <Slides>11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Today we are reading Rag the rat…</vt:lpstr>
      <vt:lpstr>Go on to website www.oxfordowl.co.uk and click Log in.</vt:lpstr>
      <vt:lpstr>Click on students and then enter your username and password, then Login.</vt:lpstr>
      <vt:lpstr>Click on eBooks &amp; Read Write Inc.eBook Library.</vt:lpstr>
      <vt:lpstr>Click on … Rag the rat.</vt:lpstr>
      <vt:lpstr>Speed Sounds</vt:lpstr>
      <vt:lpstr>Story Green Words</vt:lpstr>
      <vt:lpstr>Story Red Words</vt:lpstr>
      <vt:lpstr>Now it’s time to read the story …</vt:lpstr>
      <vt:lpstr>Questions</vt:lpstr>
      <vt:lpstr>Star checklist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Laura</dc:creator>
  <cp:lastModifiedBy>Craggs, Charlotte</cp:lastModifiedBy>
  <cp:revision>40</cp:revision>
  <dcterms:created xsi:type="dcterms:W3CDTF">2021-01-07T13:11:28Z</dcterms:created>
  <dcterms:modified xsi:type="dcterms:W3CDTF">2021-02-10T11:31:50Z</dcterms:modified>
</cp:coreProperties>
</file>