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353A-343C-4E69-8214-5E373071D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6E9A7-44FE-4183-A038-C04BA93BA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F89EF-C458-4A6B-AC68-9E70E1FF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7FE5-76BF-4011-A6FF-ED27AD488E7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058F7-90D3-40FA-90A9-2BF88209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DB143-D23E-437B-9422-7AC3FD00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815-BB09-406F-AFD5-EEA359A9B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19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6BC7A-6C0A-4E2B-BB3D-4AE707C9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B11CD-0E2E-41B9-A6DF-81A7F1317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8B82D-D62C-4D29-869E-8C5B54F5C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7FE5-76BF-4011-A6FF-ED27AD488E7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91FC6-1AD3-4792-8E86-25369927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EADDF-C8B7-4448-AC35-5B4EEF077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815-BB09-406F-AFD5-EEA359A9B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3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66F895-0BA4-4C9B-B919-5D92A8CBB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0860D0-BED9-4DB0-95C3-F82555FEC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ABB18-0298-44BA-804B-B6DB6F07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7FE5-76BF-4011-A6FF-ED27AD488E7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58418-BAF1-410C-98FE-B1499B9F7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C38D7-471A-4DF2-8E98-BFEB6304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815-BB09-406F-AFD5-EEA359A9B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C4E6-9612-4DBB-98DA-B9C39185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600BA-E1A9-4CF1-96A1-B40ECF66D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3595B-82E5-406E-AFCA-241292913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7FE5-76BF-4011-A6FF-ED27AD488E7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ADAC9-6A3B-492A-AD2D-0B9C2F503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F98F8-4685-4848-BAC9-468898649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815-BB09-406F-AFD5-EEA359A9B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47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7484E-972E-4FC4-AE67-FDFADC1A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10886-2084-4D03-A6F5-186CD2DEB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EC324-A183-4168-B601-B4BD2B82F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7FE5-76BF-4011-A6FF-ED27AD488E7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83A18-657D-4DB3-A3EA-2B0E64C9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92B8C-E879-4429-BA40-7422B60E1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815-BB09-406F-AFD5-EEA359A9B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94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2B2C0-2526-484D-820A-8B6E506EA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CEAF1-5B01-4841-B6F5-C5C25713F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1A158-1432-4270-B083-30EA1ADC3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38C1B-47C2-4B24-842E-CB5A227C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7FE5-76BF-4011-A6FF-ED27AD488E7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304ED-4038-4C69-83C3-A0FB98AB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0E5C4-F435-411F-A87A-AE4D1923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815-BB09-406F-AFD5-EEA359A9B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0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6B60F-034B-44DE-8BE3-D90A49B90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ACA7E-9FB5-4DE0-BBD6-8564B6CC8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FBF59-4C68-4253-B63B-733BC7D77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205E9B-3F57-414B-8500-B633D61DF6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65A28-7EE8-44A4-8031-B5CF19A6E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35EC16-962A-4E32-B739-E32142980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7FE5-76BF-4011-A6FF-ED27AD488E7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1269F8-6B98-499B-8232-019C7704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807C14-0328-4B3F-BC64-64D2CDEF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815-BB09-406F-AFD5-EEA359A9B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67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E3ACB-FF11-4662-ADEC-9D7CD49EB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05209C-A37A-40BD-8F32-740F8D17E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7FE5-76BF-4011-A6FF-ED27AD488E7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B9F49-4C9C-4EF9-8972-3097AD89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7A1D6-9E34-4CD8-AED6-E1AF5585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815-BB09-406F-AFD5-EEA359A9B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935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35E03-0BD0-44B6-9F70-B56BDBE3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7FE5-76BF-4011-A6FF-ED27AD488E7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8C8B0-7B3D-480B-A0E4-A5FBB2A7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7E0E5-873A-4DCC-AD55-CA8DB294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815-BB09-406F-AFD5-EEA359A9B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598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C663-1528-487E-9EDD-3CE3BA3F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C0B79-62DD-492C-99C2-6B7527EDB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7AFCC-67A0-4907-A13B-3C474F332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1D262-D6AB-4C34-945A-E4CF60985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7FE5-76BF-4011-A6FF-ED27AD488E7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3284F-1921-45C1-B7D6-4942FA9A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A6240-EAE4-4C98-B577-7D3CDB6C9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815-BB09-406F-AFD5-EEA359A9B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13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7D3A9-1C86-4A06-93B8-878855D6D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562510-DC27-4B92-B8ED-5D240D0EC3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CB35C-3657-403C-BFCF-8F1E2FFDF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0F39E-62DB-45F2-9409-6CFAAAE59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7FE5-76BF-4011-A6FF-ED27AD488E7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C13FC-5F71-4C0E-8972-E5E8EFC6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A4A76-C6AF-495A-88FB-BF5251260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9815-BB09-406F-AFD5-EEA359A9B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99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1900B6-2970-49A8-B101-A0F82E9D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8B53D-CCE2-47C6-9966-EC33D123B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F0342-19FB-4D05-8575-C77708AEE6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7FE5-76BF-4011-A6FF-ED27AD488E7E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23520-9A08-40F9-99C1-90780B122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72913-98FE-479B-AB15-C1A71BF16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9815-BB09-406F-AFD5-EEA359A9B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26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6BF72-1465-4C1E-AF49-81AB35C90B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Learning Intention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EE361-70CC-4201-8282-E2E4636893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look at differences and similarities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nocturnal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3029742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6D644-55E4-42D4-AD03-D98D71C54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8965"/>
            <a:ext cx="3853070" cy="3897997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Nocturnal animals are animals that prefer to come out during the night.  Some nocturnal animals can be seen during the day, others spend the whole day resting or sleeping.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6A109-AB11-4077-9080-DF8836A35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570" y="954157"/>
            <a:ext cx="5864860" cy="1324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C1167E-13A6-4B52-A607-5A0CD7D6E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75" y="462165"/>
            <a:ext cx="2462997" cy="1639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594E26-FD93-4627-8F61-199467625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430" y="3820975"/>
            <a:ext cx="2909735" cy="2900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FFF61B-20F6-4DA0-9372-57C5CE93A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945" y="2407416"/>
            <a:ext cx="3014336" cy="2171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2D8CA-2A15-48D5-BF3E-91F5601F6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728" y="1610511"/>
            <a:ext cx="2499577" cy="2158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5F2B29-1142-4CDF-A2DE-EEFE46021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5584" y="4764618"/>
            <a:ext cx="272514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3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B77C-F46C-420D-8959-21C1EB8B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591"/>
            <a:ext cx="10515600" cy="1134097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panose="020B0604020202020204" pitchFamily="34" charset="0"/>
              </a:rPr>
              <a:t>Badgers</a:t>
            </a:r>
            <a:br>
              <a:rPr kumimoji="0" lang="en-US" sz="9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panose="020B0604020202020204" pitchFamily="34" charset="0"/>
              </a:rPr>
            </a:b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91DBA8-E50C-4C5B-90E1-1172AFB94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2037" y="1825625"/>
            <a:ext cx="56879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4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C9236-9550-4D61-AE92-C2F08844C96F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8000" dirty="0">
                <a:latin typeface="Arial" panose="020B0604020202020204" pitchFamily="34" charset="0"/>
                <a:cs typeface="Arial" panose="020B0604020202020204" pitchFamily="34" charset="0"/>
              </a:rPr>
              <a:t>Bats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F8AE9B-0E2E-495B-BC68-45472357C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834" y="2044308"/>
            <a:ext cx="6968332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04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7D0C7-989B-42F5-ACD5-7878AC749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Foxes</a:t>
            </a:r>
            <a:br>
              <a:rPr kumimoji="0" lang="en-US" sz="9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9ED891-9230-475A-8276-634E441D8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0274" y="1825625"/>
            <a:ext cx="60314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2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8041E-1569-4209-AA89-01749CE28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Hedgehogs</a:t>
            </a:r>
            <a:br>
              <a:rPr kumimoji="0" lang="en-US" sz="9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1655AD-E761-48C0-B97A-AF017B564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6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22B65-56ED-4174-8F1E-D17C1115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Owls</a:t>
            </a:r>
            <a:br>
              <a:rPr kumimoji="0" lang="en-US" sz="9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76CB2C-2C98-45F0-9D72-DF739B15B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46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48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Office Theme</vt:lpstr>
      <vt:lpstr>Learning Intention</vt:lpstr>
      <vt:lpstr>PowerPoint Presentation</vt:lpstr>
      <vt:lpstr>Badgers </vt:lpstr>
      <vt:lpstr>Bats</vt:lpstr>
      <vt:lpstr>Foxes </vt:lpstr>
      <vt:lpstr>Hedgehogs </vt:lpstr>
      <vt:lpstr>Owls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Intention</dc:title>
  <dc:creator>Balbir Sandhu</dc:creator>
  <cp:lastModifiedBy>Linda Hall</cp:lastModifiedBy>
  <cp:revision>3</cp:revision>
  <dcterms:created xsi:type="dcterms:W3CDTF">2021-02-26T09:57:30Z</dcterms:created>
  <dcterms:modified xsi:type="dcterms:W3CDTF">2021-02-28T14:30:10Z</dcterms:modified>
</cp:coreProperties>
</file>