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22"/>
    <p:restoredTop sz="94715"/>
  </p:normalViewPr>
  <p:slideViewPr>
    <p:cSldViewPr snapToGrid="0" snapToObjects="1">
      <p:cViewPr varScale="1">
        <p:scale>
          <a:sx n="122" d="100"/>
          <a:sy n="122" d="100"/>
        </p:scale>
        <p:origin x="6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29FBC-6226-2F4B-BC6F-DD3664DEA67B}" type="datetimeFigureOut">
              <a:rPr lang="en-US" smtClean="0"/>
              <a:t>2/25/21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CC5590-02D9-9146-8837-F7F5C969B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72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C3B4-54DC-6D48-9CC0-428394EFB2AE}" type="datetimeFigureOut">
              <a:rPr lang="en-US" smtClean="0"/>
              <a:t>2/25/21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8DE7-7FDD-2A42-B03C-8D9EA6467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35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C3B4-54DC-6D48-9CC0-428394EFB2AE}" type="datetimeFigureOut">
              <a:rPr lang="en-US" smtClean="0"/>
              <a:t>2/25/21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8DE7-7FDD-2A42-B03C-8D9EA6467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38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C3B4-54DC-6D48-9CC0-428394EFB2AE}" type="datetimeFigureOut">
              <a:rPr lang="en-US" smtClean="0"/>
              <a:t>2/25/21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8DE7-7FDD-2A42-B03C-8D9EA6467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457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C3B4-54DC-6D48-9CC0-428394EFB2AE}" type="datetimeFigureOut">
              <a:rPr lang="en-US" smtClean="0"/>
              <a:t>2/25/21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8DE7-7FDD-2A42-B03C-8D9EA6467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11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C3B4-54DC-6D48-9CC0-428394EFB2AE}" type="datetimeFigureOut">
              <a:rPr lang="en-US" smtClean="0"/>
              <a:t>2/25/21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8DE7-7FDD-2A42-B03C-8D9EA6467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35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C3B4-54DC-6D48-9CC0-428394EFB2AE}" type="datetimeFigureOut">
              <a:rPr lang="en-US" smtClean="0"/>
              <a:t>2/25/21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8DE7-7FDD-2A42-B03C-8D9EA6467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64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C3B4-54DC-6D48-9CC0-428394EFB2AE}" type="datetimeFigureOut">
              <a:rPr lang="en-US" smtClean="0"/>
              <a:t>2/25/21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8DE7-7FDD-2A42-B03C-8D9EA6467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573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C3B4-54DC-6D48-9CC0-428394EFB2AE}" type="datetimeFigureOut">
              <a:rPr lang="en-US" smtClean="0"/>
              <a:t>2/25/21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8DE7-7FDD-2A42-B03C-8D9EA6467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210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C3B4-54DC-6D48-9CC0-428394EFB2AE}" type="datetimeFigureOut">
              <a:rPr lang="en-US" smtClean="0"/>
              <a:t>2/25/21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8DE7-7FDD-2A42-B03C-8D9EA6467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16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C3B4-54DC-6D48-9CC0-428394EFB2AE}" type="datetimeFigureOut">
              <a:rPr lang="en-US" smtClean="0"/>
              <a:t>2/25/21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8DE7-7FDD-2A42-B03C-8D9EA6467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958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C3B4-54DC-6D48-9CC0-428394EFB2AE}" type="datetimeFigureOut">
              <a:rPr lang="en-US" smtClean="0"/>
              <a:t>2/25/21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8DE7-7FDD-2A42-B03C-8D9EA6467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29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FC3B4-54DC-6D48-9CC0-428394EFB2AE}" type="datetimeFigureOut">
              <a:rPr lang="en-US" smtClean="0"/>
              <a:t>2/25/21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B8DE7-7FDD-2A42-B03C-8D9EA6467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717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bbc.co.uk/bitesize/clips/z8qtfg8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800" u="sng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4800" u="sng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4800" u="sng" dirty="0" smtClean="0">
                <a:latin typeface="Arial" charset="0"/>
                <a:ea typeface="Arial" charset="0"/>
                <a:cs typeface="Arial" charset="0"/>
              </a:rPr>
              <a:t>Geography</a:t>
            </a:r>
            <a:r>
              <a:rPr lang="en-US" sz="4800" u="sng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4800" u="sng" dirty="0">
                <a:latin typeface="Arial" charset="0"/>
                <a:ea typeface="Arial" charset="0"/>
                <a:cs typeface="Arial" charset="0"/>
              </a:rPr>
            </a:br>
            <a:r>
              <a:rPr lang="en-US" sz="4400" u="sng" dirty="0" smtClean="0">
                <a:latin typeface="Arial" charset="0"/>
                <a:ea typeface="Arial" charset="0"/>
                <a:cs typeface="Arial" charset="0"/>
              </a:rPr>
              <a:t>Learning intention: Develop use of specific vocabulary</a:t>
            </a:r>
            <a:endParaRPr lang="en-US" sz="4400" u="sng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525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Arial" charset="0"/>
                <a:ea typeface="Arial" charset="0"/>
                <a:cs typeface="Arial" charset="0"/>
              </a:rPr>
              <a:t>Climate change</a:t>
            </a:r>
            <a:endParaRPr lang="en-US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3139"/>
            <a:ext cx="10515600" cy="4351338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Climate change is the long term changes in the temperature and weather.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0556" y="3568808"/>
            <a:ext cx="6751444" cy="331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662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Arial" charset="0"/>
                <a:ea typeface="Arial" charset="0"/>
                <a:cs typeface="Arial" charset="0"/>
              </a:rPr>
              <a:t>Cloudiness</a:t>
            </a:r>
            <a:endParaRPr lang="en-US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3139"/>
            <a:ext cx="10515600" cy="4351338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Cloudiness is the amount of cloud in the sky.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1998" y="3075373"/>
            <a:ext cx="5050002" cy="378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588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Arial" charset="0"/>
                <a:ea typeface="Arial" charset="0"/>
                <a:cs typeface="Arial" charset="0"/>
              </a:rPr>
              <a:t>The water cycle</a:t>
            </a:r>
            <a:endParaRPr lang="en-US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Our new geography topic is the water cycle.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Do you know anything about the water cycle?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latin typeface="Arial" charset="0"/>
                <a:ea typeface="Arial" charset="0"/>
                <a:cs typeface="Arial" charset="0"/>
                <a:hlinkClick r:id="rId2"/>
              </a:rPr>
              <a:t>https://www.bbc.co.uk/bitesize/clips/z8qtfg8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884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Arial" charset="0"/>
                <a:ea typeface="Arial" charset="0"/>
                <a:cs typeface="Arial" charset="0"/>
              </a:rPr>
              <a:t>Key vocabulary</a:t>
            </a:r>
            <a:endParaRPr lang="en-US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Can you think of any key words from the video that might be key vocabulary for this topic?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Go through each slide to learn out key vocabulary for this topic.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371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Arial" charset="0"/>
                <a:ea typeface="Arial" charset="0"/>
                <a:cs typeface="Arial" charset="0"/>
              </a:rPr>
              <a:t>Water cycle </a:t>
            </a:r>
            <a:endParaRPr lang="en-US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8998"/>
            <a:ext cx="10515600" cy="4351338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The water cycle is the path that all water follows as it moves around the Earth.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1868" y="1940012"/>
            <a:ext cx="5248899" cy="482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906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Arial" charset="0"/>
                <a:ea typeface="Arial" charset="0"/>
                <a:cs typeface="Arial" charset="0"/>
              </a:rPr>
              <a:t>Temperature</a:t>
            </a:r>
            <a:endParaRPr lang="en-US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3139"/>
            <a:ext cx="10515600" cy="4351338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Temperature is the degree of hotness and coldness.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10270"/>
          <a:stretch/>
        </p:blipFill>
        <p:spPr>
          <a:xfrm>
            <a:off x="7129848" y="1952364"/>
            <a:ext cx="5062151" cy="490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48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Arial" charset="0"/>
                <a:ea typeface="Arial" charset="0"/>
                <a:cs typeface="Arial" charset="0"/>
              </a:rPr>
              <a:t>Climate</a:t>
            </a:r>
            <a:endParaRPr lang="en-US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3139"/>
            <a:ext cx="10515600" cy="4351338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Climate is the weather of a long period of time. It is the usual condition of temperature, wind, rainfall and more.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0841" y="2406757"/>
            <a:ext cx="6076251" cy="404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359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Arial" charset="0"/>
                <a:ea typeface="Arial" charset="0"/>
                <a:cs typeface="Arial" charset="0"/>
              </a:rPr>
              <a:t>Atmosphere</a:t>
            </a:r>
            <a:endParaRPr lang="en-US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3139"/>
            <a:ext cx="10515600" cy="4351338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The atmosphere is the layer of gas around the Earth.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953" y="2125362"/>
            <a:ext cx="6777047" cy="473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298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Arial" charset="0"/>
                <a:ea typeface="Arial" charset="0"/>
                <a:cs typeface="Arial" charset="0"/>
              </a:rPr>
              <a:t>Humidity</a:t>
            </a:r>
            <a:endParaRPr lang="en-US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3139"/>
            <a:ext cx="10515600" cy="4351338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Humidity means water vapor in the air. If it is humid outside, the air feels ‘wet’.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Deserts usually have low humidity as there is not much water.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Rainforests usually have higher humidity as there is a lot of rain fall.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449" y="3219675"/>
            <a:ext cx="5976551" cy="372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06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Arial" charset="0"/>
                <a:ea typeface="Arial" charset="0"/>
                <a:cs typeface="Arial" charset="0"/>
              </a:rPr>
              <a:t>Precipitation</a:t>
            </a:r>
            <a:endParaRPr lang="en-US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3139"/>
            <a:ext cx="10515600" cy="4351338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Precipitation is the release of water from the sky.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057" y="3360432"/>
            <a:ext cx="6324943" cy="349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985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209</Words>
  <Application>Microsoft Macintosh PowerPoint</Application>
  <PresentationFormat>Widescreen</PresentationFormat>
  <Paragraphs>33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Calibri Light</vt:lpstr>
      <vt:lpstr>Arial</vt:lpstr>
      <vt:lpstr>Office Theme</vt:lpstr>
      <vt:lpstr> Geography Learning intention: Develop use of specific vocabulary</vt:lpstr>
      <vt:lpstr>The water cycle</vt:lpstr>
      <vt:lpstr>Key vocabulary</vt:lpstr>
      <vt:lpstr>Water cycle </vt:lpstr>
      <vt:lpstr>Temperature</vt:lpstr>
      <vt:lpstr>Climate</vt:lpstr>
      <vt:lpstr>Atmosphere</vt:lpstr>
      <vt:lpstr>Humidity</vt:lpstr>
      <vt:lpstr>Precipitation</vt:lpstr>
      <vt:lpstr>Climate change</vt:lpstr>
      <vt:lpstr>Cloudiness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Geography Learning intention: Develop use of specific vocabulary</dc:title>
  <dc:creator>Charlotte Craggs</dc:creator>
  <cp:lastModifiedBy>Charlotte Craggs</cp:lastModifiedBy>
  <cp:revision>4</cp:revision>
  <dcterms:created xsi:type="dcterms:W3CDTF">2021-02-25T10:29:30Z</dcterms:created>
  <dcterms:modified xsi:type="dcterms:W3CDTF">2021-02-25T10:53:09Z</dcterms:modified>
</cp:coreProperties>
</file>